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  <p:sldMasterId id="2147483672" r:id="rId6"/>
  </p:sldMasterIdLst>
  <p:notesMasterIdLst>
    <p:notesMasterId r:id="rId64"/>
  </p:notesMasterIdLst>
  <p:sldIdLst>
    <p:sldId id="259" r:id="rId7"/>
    <p:sldId id="257" r:id="rId8"/>
    <p:sldId id="273" r:id="rId9"/>
    <p:sldId id="271" r:id="rId10"/>
    <p:sldId id="278" r:id="rId11"/>
    <p:sldId id="277" r:id="rId12"/>
    <p:sldId id="274" r:id="rId13"/>
    <p:sldId id="288" r:id="rId14"/>
    <p:sldId id="279" r:id="rId15"/>
    <p:sldId id="280" r:id="rId16"/>
    <p:sldId id="289" r:id="rId17"/>
    <p:sldId id="281" r:id="rId18"/>
    <p:sldId id="283" r:id="rId19"/>
    <p:sldId id="291" r:id="rId20"/>
    <p:sldId id="292" r:id="rId21"/>
    <p:sldId id="293" r:id="rId22"/>
    <p:sldId id="332" r:id="rId23"/>
    <p:sldId id="335" r:id="rId24"/>
    <p:sldId id="284" r:id="rId25"/>
    <p:sldId id="285" r:id="rId26"/>
    <p:sldId id="329" r:id="rId27"/>
    <p:sldId id="330" r:id="rId28"/>
    <p:sldId id="333" r:id="rId29"/>
    <p:sldId id="295" r:id="rId30"/>
    <p:sldId id="296" r:id="rId31"/>
    <p:sldId id="313" r:id="rId32"/>
    <p:sldId id="314" r:id="rId33"/>
    <p:sldId id="301" r:id="rId34"/>
    <p:sldId id="315" r:id="rId35"/>
    <p:sldId id="316" r:id="rId36"/>
    <p:sldId id="317" r:id="rId37"/>
    <p:sldId id="318" r:id="rId38"/>
    <p:sldId id="304" r:id="rId39"/>
    <p:sldId id="320" r:id="rId40"/>
    <p:sldId id="321" r:id="rId41"/>
    <p:sldId id="323" r:id="rId42"/>
    <p:sldId id="324" r:id="rId43"/>
    <p:sldId id="310" r:id="rId44"/>
    <p:sldId id="326" r:id="rId45"/>
    <p:sldId id="328" r:id="rId46"/>
    <p:sldId id="312" r:id="rId47"/>
    <p:sldId id="353" r:id="rId48"/>
    <p:sldId id="352" r:id="rId49"/>
    <p:sldId id="351" r:id="rId50"/>
    <p:sldId id="350" r:id="rId51"/>
    <p:sldId id="349" r:id="rId52"/>
    <p:sldId id="348" r:id="rId53"/>
    <p:sldId id="347" r:id="rId54"/>
    <p:sldId id="346" r:id="rId55"/>
    <p:sldId id="345" r:id="rId56"/>
    <p:sldId id="344" r:id="rId57"/>
    <p:sldId id="343" r:id="rId58"/>
    <p:sldId id="342" r:id="rId59"/>
    <p:sldId id="339" r:id="rId60"/>
    <p:sldId id="338" r:id="rId61"/>
    <p:sldId id="340" r:id="rId62"/>
    <p:sldId id="26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5D620-D006-4FEF-BABB-ED97E4C3F72C}" v="1118" dt="2022-03-13T03:52:54.420"/>
    <p1510:client id="{0D435F5D-9092-43D4-B537-2DD3E3D8BA04}" v="92" dt="2022-03-13T00:21:54.869"/>
    <p1510:client id="{13F2F37F-5FAE-4228-92C3-246AB8FCDAF4}" v="212" dt="2022-03-13T01:07:35.376"/>
    <p1510:client id="{5ECD96E8-DE27-4D30-8A03-9ED2CE9BA1F9}" v="5" dt="2022-03-13T00:03:48.502"/>
    <p1510:client id="{71DB8824-75EE-4BDC-A4D2-99C9E73A4DD6}" v="8" dt="2022-03-12T18:27:29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 autoAdjust="0"/>
  </p:normalViewPr>
  <p:slideViewPr>
    <p:cSldViewPr snapToGrid="0">
      <p:cViewPr>
        <p:scale>
          <a:sx n="67" d="100"/>
          <a:sy n="67" d="100"/>
        </p:scale>
        <p:origin x="608" y="4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419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e Xiomar González Santacruz" userId="f57f9f2a-aaf0-4054-9607-07e1d1986900" providerId="ADAL" clId="{1E7E3F0C-6326-7D4C-9A68-C871C053F508}"/>
    <pc:docChg chg="undo custSel addSld delSld modSld">
      <pc:chgData name="Katherine Xiomar González Santacruz" userId="f57f9f2a-aaf0-4054-9607-07e1d1986900" providerId="ADAL" clId="{1E7E3F0C-6326-7D4C-9A68-C871C053F508}" dt="2022-03-12T18:22:04.525" v="495" actId="1076"/>
      <pc:docMkLst>
        <pc:docMk/>
      </pc:docMkLst>
      <pc:sldChg chg="addSp delSp modSp del">
        <pc:chgData name="Katherine Xiomar González Santacruz" userId="f57f9f2a-aaf0-4054-9607-07e1d1986900" providerId="ADAL" clId="{1E7E3F0C-6326-7D4C-9A68-C871C053F508}" dt="2022-03-12T18:10:22.388" v="252" actId="2696"/>
        <pc:sldMkLst>
          <pc:docMk/>
          <pc:sldMk cId="481549956" sldId="263"/>
        </pc:sldMkLst>
        <pc:spChg chg="add del">
          <ac:chgData name="Katherine Xiomar González Santacruz" userId="f57f9f2a-aaf0-4054-9607-07e1d1986900" providerId="ADAL" clId="{1E7E3F0C-6326-7D4C-9A68-C871C053F508}" dt="2022-03-12T16:36:06.624" v="11" actId="478"/>
          <ac:spMkLst>
            <pc:docMk/>
            <pc:sldMk cId="481549956" sldId="263"/>
            <ac:spMk id="8" creationId="{E70AA96F-A16C-44A2-8A7C-938678D477EA}"/>
          </ac:spMkLst>
        </pc:spChg>
        <pc:spChg chg="add del mod">
          <ac:chgData name="Katherine Xiomar González Santacruz" userId="f57f9f2a-aaf0-4054-9607-07e1d1986900" providerId="ADAL" clId="{1E7E3F0C-6326-7D4C-9A68-C871C053F508}" dt="2022-03-12T16:36:06.008" v="10"/>
          <ac:spMkLst>
            <pc:docMk/>
            <pc:sldMk cId="481549956" sldId="263"/>
            <ac:spMk id="9" creationId="{54BB532A-03F5-5A4E-8230-6792DDB08E40}"/>
          </ac:spMkLst>
        </pc:spChg>
        <pc:graphicFrameChg chg="add del">
          <ac:chgData name="Katherine Xiomar González Santacruz" userId="f57f9f2a-aaf0-4054-9607-07e1d1986900" providerId="ADAL" clId="{1E7E3F0C-6326-7D4C-9A68-C871C053F508}" dt="2022-03-12T16:35:34.303" v="2"/>
          <ac:graphicFrameMkLst>
            <pc:docMk/>
            <pc:sldMk cId="481549956" sldId="263"/>
            <ac:graphicFrameMk id="5" creationId="{8863219B-39D6-B24D-9970-5BA8809EC08D}"/>
          </ac:graphicFrameMkLst>
        </pc:graphicFrameChg>
        <pc:graphicFrameChg chg="add del mod modGraphic">
          <ac:chgData name="Katherine Xiomar González Santacruz" userId="f57f9f2a-aaf0-4054-9607-07e1d1986900" providerId="ADAL" clId="{1E7E3F0C-6326-7D4C-9A68-C871C053F508}" dt="2022-03-12T16:35:45.871" v="6"/>
          <ac:graphicFrameMkLst>
            <pc:docMk/>
            <pc:sldMk cId="481549956" sldId="263"/>
            <ac:graphicFrameMk id="6" creationId="{F468E3CE-F10D-EE4A-853D-2A0DF7E4821E}"/>
          </ac:graphicFrameMkLst>
        </pc:graphicFrameChg>
        <pc:graphicFrameChg chg="add del mod modGraphic">
          <ac:chgData name="Katherine Xiomar González Santacruz" userId="f57f9f2a-aaf0-4054-9607-07e1d1986900" providerId="ADAL" clId="{1E7E3F0C-6326-7D4C-9A68-C871C053F508}" dt="2022-03-12T16:36:06.008" v="10"/>
          <ac:graphicFrameMkLst>
            <pc:docMk/>
            <pc:sldMk cId="481549956" sldId="263"/>
            <ac:graphicFrameMk id="7" creationId="{BA0FB511-6A45-B14F-9C84-5FB242721BF3}"/>
          </ac:graphicFrameMkLst>
        </pc:graphicFrameChg>
      </pc:sldChg>
      <pc:sldChg chg="addSp modSp">
        <pc:chgData name="Katherine Xiomar González Santacruz" userId="f57f9f2a-aaf0-4054-9607-07e1d1986900" providerId="ADAL" clId="{1E7E3F0C-6326-7D4C-9A68-C871C053F508}" dt="2022-03-12T18:11:02.979" v="266" actId="14100"/>
        <pc:sldMkLst>
          <pc:docMk/>
          <pc:sldMk cId="1043751833" sldId="271"/>
        </pc:sldMkLst>
        <pc:spChg chg="add mod">
          <ac:chgData name="Katherine Xiomar González Santacruz" userId="f57f9f2a-aaf0-4054-9607-07e1d1986900" providerId="ADAL" clId="{1E7E3F0C-6326-7D4C-9A68-C871C053F508}" dt="2022-03-12T18:11:02.979" v="266" actId="14100"/>
          <ac:spMkLst>
            <pc:docMk/>
            <pc:sldMk cId="1043751833" sldId="271"/>
            <ac:spMk id="4" creationId="{6DB33135-0AA7-DA42-A54E-0E24B62FFF83}"/>
          </ac:spMkLst>
        </pc:spChg>
        <pc:spChg chg="mod">
          <ac:chgData name="Katherine Xiomar González Santacruz" userId="f57f9f2a-aaf0-4054-9607-07e1d1986900" providerId="ADAL" clId="{1E7E3F0C-6326-7D4C-9A68-C871C053F508}" dt="2022-03-12T18:10:59.072" v="263" actId="20577"/>
          <ac:spMkLst>
            <pc:docMk/>
            <pc:sldMk cId="1043751833" sldId="271"/>
            <ac:spMk id="11" creationId="{FD74A8E6-9D26-40D2-9EFF-752B13FA58E4}"/>
          </ac:spMkLst>
        </pc:spChg>
        <pc:picChg chg="mod">
          <ac:chgData name="Katherine Xiomar González Santacruz" userId="f57f9f2a-aaf0-4054-9607-07e1d1986900" providerId="ADAL" clId="{1E7E3F0C-6326-7D4C-9A68-C871C053F508}" dt="2022-03-12T17:31:38.323" v="119" actId="1076"/>
          <ac:picMkLst>
            <pc:docMk/>
            <pc:sldMk cId="1043751833" sldId="271"/>
            <ac:picMk id="5" creationId="{533C2622-FCE8-4612-8EDC-DC71A8F80B28}"/>
          </ac:picMkLst>
        </pc:picChg>
      </pc:sldChg>
      <pc:sldChg chg="modSp">
        <pc:chgData name="Katherine Xiomar González Santacruz" userId="f57f9f2a-aaf0-4054-9607-07e1d1986900" providerId="ADAL" clId="{1E7E3F0C-6326-7D4C-9A68-C871C053F508}" dt="2022-03-12T18:13:51.224" v="322" actId="20577"/>
        <pc:sldMkLst>
          <pc:docMk/>
          <pc:sldMk cId="747477568" sldId="274"/>
        </pc:sldMkLst>
        <pc:spChg chg="mod">
          <ac:chgData name="Katherine Xiomar González Santacruz" userId="f57f9f2a-aaf0-4054-9607-07e1d1986900" providerId="ADAL" clId="{1E7E3F0C-6326-7D4C-9A68-C871C053F508}" dt="2022-03-12T18:13:51.224" v="322" actId="20577"/>
          <ac:spMkLst>
            <pc:docMk/>
            <pc:sldMk cId="747477568" sldId="274"/>
            <ac:spMk id="11" creationId="{FD74A8E6-9D26-40D2-9EFF-752B13FA58E4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13:35.383" v="318" actId="1076"/>
        <pc:sldMkLst>
          <pc:docMk/>
          <pc:sldMk cId="3444015493" sldId="277"/>
        </pc:sldMkLst>
        <pc:spChg chg="add mod">
          <ac:chgData name="Katherine Xiomar González Santacruz" userId="f57f9f2a-aaf0-4054-9607-07e1d1986900" providerId="ADAL" clId="{1E7E3F0C-6326-7D4C-9A68-C871C053F508}" dt="2022-03-12T18:13:14.659" v="316" actId="1076"/>
          <ac:spMkLst>
            <pc:docMk/>
            <pc:sldMk cId="3444015493" sldId="277"/>
            <ac:spMk id="5" creationId="{A3D8E372-4A8B-2949-B70E-A2469C03C3CE}"/>
          </ac:spMkLst>
        </pc:spChg>
        <pc:spChg chg="mod">
          <ac:chgData name="Katherine Xiomar González Santacruz" userId="f57f9f2a-aaf0-4054-9607-07e1d1986900" providerId="ADAL" clId="{1E7E3F0C-6326-7D4C-9A68-C871C053F508}" dt="2022-03-12T18:13:35.383" v="318" actId="1076"/>
          <ac:spMkLst>
            <pc:docMk/>
            <pc:sldMk cId="3444015493" sldId="277"/>
            <ac:spMk id="11" creationId="{FD74A8E6-9D26-40D2-9EFF-752B13FA58E4}"/>
          </ac:spMkLst>
        </pc:spChg>
      </pc:sldChg>
      <pc:sldChg chg="modSp">
        <pc:chgData name="Katherine Xiomar González Santacruz" userId="f57f9f2a-aaf0-4054-9607-07e1d1986900" providerId="ADAL" clId="{1E7E3F0C-6326-7D4C-9A68-C871C053F508}" dt="2022-03-12T18:21:15.860" v="493" actId="1076"/>
        <pc:sldMkLst>
          <pc:docMk/>
          <pc:sldMk cId="3501807234" sldId="278"/>
        </pc:sldMkLst>
        <pc:spChg chg="mod">
          <ac:chgData name="Katherine Xiomar González Santacruz" userId="f57f9f2a-aaf0-4054-9607-07e1d1986900" providerId="ADAL" clId="{1E7E3F0C-6326-7D4C-9A68-C871C053F508}" dt="2022-03-12T18:21:15.860" v="493" actId="1076"/>
          <ac:spMkLst>
            <pc:docMk/>
            <pc:sldMk cId="3501807234" sldId="278"/>
            <ac:spMk id="6" creationId="{240805F7-0195-4FD9-B1BD-11F627CE9E9A}"/>
          </ac:spMkLst>
        </pc:spChg>
        <pc:spChg chg="mod">
          <ac:chgData name="Katherine Xiomar González Santacruz" userId="f57f9f2a-aaf0-4054-9607-07e1d1986900" providerId="ADAL" clId="{1E7E3F0C-6326-7D4C-9A68-C871C053F508}" dt="2022-03-12T18:11:50.746" v="273" actId="20577"/>
          <ac:spMkLst>
            <pc:docMk/>
            <pc:sldMk cId="3501807234" sldId="278"/>
            <ac:spMk id="11" creationId="{FD74A8E6-9D26-40D2-9EFF-752B13FA58E4}"/>
          </ac:spMkLst>
        </pc:spChg>
        <pc:picChg chg="mod modCrop">
          <ac:chgData name="Katherine Xiomar González Santacruz" userId="f57f9f2a-aaf0-4054-9607-07e1d1986900" providerId="ADAL" clId="{1E7E3F0C-6326-7D4C-9A68-C871C053F508}" dt="2022-03-12T18:12:27.015" v="295" actId="732"/>
          <ac:picMkLst>
            <pc:docMk/>
            <pc:sldMk cId="3501807234" sldId="278"/>
            <ac:picMk id="4" creationId="{81C96EB0-DAC2-47B6-980D-9E3E979C3152}"/>
          </ac:picMkLst>
        </pc:picChg>
      </pc:sldChg>
      <pc:sldChg chg="addSp modSp">
        <pc:chgData name="Katherine Xiomar González Santacruz" userId="f57f9f2a-aaf0-4054-9607-07e1d1986900" providerId="ADAL" clId="{1E7E3F0C-6326-7D4C-9A68-C871C053F508}" dt="2022-03-12T18:14:38.583" v="341" actId="1076"/>
        <pc:sldMkLst>
          <pc:docMk/>
          <pc:sldMk cId="1642733693" sldId="280"/>
        </pc:sldMkLst>
        <pc:spChg chg="add mod">
          <ac:chgData name="Katherine Xiomar González Santacruz" userId="f57f9f2a-aaf0-4054-9607-07e1d1986900" providerId="ADAL" clId="{1E7E3F0C-6326-7D4C-9A68-C871C053F508}" dt="2022-03-12T18:14:38.583" v="341" actId="1076"/>
          <ac:spMkLst>
            <pc:docMk/>
            <pc:sldMk cId="1642733693" sldId="280"/>
            <ac:spMk id="6" creationId="{17DEFA3E-BD56-5B4C-BB8E-1F885F088B1D}"/>
          </ac:spMkLst>
        </pc:spChg>
        <pc:spChg chg="mod">
          <ac:chgData name="Katherine Xiomar González Santacruz" userId="f57f9f2a-aaf0-4054-9607-07e1d1986900" providerId="ADAL" clId="{1E7E3F0C-6326-7D4C-9A68-C871C053F508}" dt="2022-03-12T18:14:21.031" v="328" actId="20577"/>
          <ac:spMkLst>
            <pc:docMk/>
            <pc:sldMk cId="1642733693" sldId="280"/>
            <ac:spMk id="11" creationId="{FD74A8E6-9D26-40D2-9EFF-752B13FA58E4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15:19.967" v="349" actId="1076"/>
        <pc:sldMkLst>
          <pc:docMk/>
          <pc:sldMk cId="300563189" sldId="283"/>
        </pc:sldMkLst>
        <pc:spChg chg="mod">
          <ac:chgData name="Katherine Xiomar González Santacruz" userId="f57f9f2a-aaf0-4054-9607-07e1d1986900" providerId="ADAL" clId="{1E7E3F0C-6326-7D4C-9A68-C871C053F508}" dt="2022-03-12T18:15:06.949" v="347" actId="20577"/>
          <ac:spMkLst>
            <pc:docMk/>
            <pc:sldMk cId="300563189" sldId="283"/>
            <ac:spMk id="5" creationId="{54D3AA2E-31BC-4B2E-A855-51F86EA6A588}"/>
          </ac:spMkLst>
        </pc:spChg>
        <pc:spChg chg="add mod">
          <ac:chgData name="Katherine Xiomar González Santacruz" userId="f57f9f2a-aaf0-4054-9607-07e1d1986900" providerId="ADAL" clId="{1E7E3F0C-6326-7D4C-9A68-C871C053F508}" dt="2022-03-12T18:15:19.967" v="349" actId="1076"/>
          <ac:spMkLst>
            <pc:docMk/>
            <pc:sldMk cId="300563189" sldId="283"/>
            <ac:spMk id="7" creationId="{33EAD7BE-3B58-4741-B183-D58F436D6738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19:09.200" v="473" actId="1076"/>
        <pc:sldMkLst>
          <pc:docMk/>
          <pc:sldMk cId="2097910743" sldId="285"/>
        </pc:sldMkLst>
        <pc:spChg chg="mod">
          <ac:chgData name="Katherine Xiomar González Santacruz" userId="f57f9f2a-aaf0-4054-9607-07e1d1986900" providerId="ADAL" clId="{1E7E3F0C-6326-7D4C-9A68-C871C053F508}" dt="2022-03-12T18:17:48.543" v="433" actId="20577"/>
          <ac:spMkLst>
            <pc:docMk/>
            <pc:sldMk cId="2097910743" sldId="285"/>
            <ac:spMk id="6" creationId="{30981511-039E-437C-8C45-E51F94C3B5FA}"/>
          </ac:spMkLst>
        </pc:spChg>
        <pc:spChg chg="add mod">
          <ac:chgData name="Katherine Xiomar González Santacruz" userId="f57f9f2a-aaf0-4054-9607-07e1d1986900" providerId="ADAL" clId="{1E7E3F0C-6326-7D4C-9A68-C871C053F508}" dt="2022-03-12T18:19:09.200" v="473" actId="1076"/>
          <ac:spMkLst>
            <pc:docMk/>
            <pc:sldMk cId="2097910743" sldId="285"/>
            <ac:spMk id="10" creationId="{878047CC-9B05-4546-8CB4-56EE0FE43B52}"/>
          </ac:spMkLst>
        </pc:spChg>
        <pc:spChg chg="add mod">
          <ac:chgData name="Katherine Xiomar González Santacruz" userId="f57f9f2a-aaf0-4054-9607-07e1d1986900" providerId="ADAL" clId="{1E7E3F0C-6326-7D4C-9A68-C871C053F508}" dt="2022-03-12T18:18:56.239" v="471" actId="1076"/>
          <ac:spMkLst>
            <pc:docMk/>
            <pc:sldMk cId="2097910743" sldId="285"/>
            <ac:spMk id="11" creationId="{16139569-9FB5-444E-92B7-0241A08335F0}"/>
          </ac:spMkLst>
        </pc:spChg>
      </pc:sldChg>
      <pc:sldChg chg="modSp">
        <pc:chgData name="Katherine Xiomar González Santacruz" userId="f57f9f2a-aaf0-4054-9607-07e1d1986900" providerId="ADAL" clId="{1E7E3F0C-6326-7D4C-9A68-C871C053F508}" dt="2022-03-12T18:14:03.071" v="326" actId="20577"/>
        <pc:sldMkLst>
          <pc:docMk/>
          <pc:sldMk cId="928851457" sldId="288"/>
        </pc:sldMkLst>
        <pc:spChg chg="mod">
          <ac:chgData name="Katherine Xiomar González Santacruz" userId="f57f9f2a-aaf0-4054-9607-07e1d1986900" providerId="ADAL" clId="{1E7E3F0C-6326-7D4C-9A68-C871C053F508}" dt="2022-03-12T18:14:03.071" v="326" actId="20577"/>
          <ac:spMkLst>
            <pc:docMk/>
            <pc:sldMk cId="928851457" sldId="288"/>
            <ac:spMk id="11" creationId="{FD74A8E6-9D26-40D2-9EFF-752B13FA58E4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14:59.313" v="345" actId="1076"/>
        <pc:sldMkLst>
          <pc:docMk/>
          <pc:sldMk cId="1027338227" sldId="289"/>
        </pc:sldMkLst>
        <pc:spChg chg="mod">
          <ac:chgData name="Katherine Xiomar González Santacruz" userId="f57f9f2a-aaf0-4054-9607-07e1d1986900" providerId="ADAL" clId="{1E7E3F0C-6326-7D4C-9A68-C871C053F508}" dt="2022-03-12T18:14:47.294" v="343" actId="20577"/>
          <ac:spMkLst>
            <pc:docMk/>
            <pc:sldMk cId="1027338227" sldId="289"/>
            <ac:spMk id="5" creationId="{005F9FF4-9E0F-4D2A-9799-25AE9EC5FB2F}"/>
          </ac:spMkLst>
        </pc:spChg>
        <pc:spChg chg="add mod">
          <ac:chgData name="Katherine Xiomar González Santacruz" userId="f57f9f2a-aaf0-4054-9607-07e1d1986900" providerId="ADAL" clId="{1E7E3F0C-6326-7D4C-9A68-C871C053F508}" dt="2022-03-12T18:14:59.313" v="345" actId="1076"/>
          <ac:spMkLst>
            <pc:docMk/>
            <pc:sldMk cId="1027338227" sldId="289"/>
            <ac:spMk id="7" creationId="{33E9EFBC-7997-C440-B749-033514277386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21:50.688" v="494" actId="1076"/>
        <pc:sldMkLst>
          <pc:docMk/>
          <pc:sldMk cId="2063853552" sldId="291"/>
        </pc:sldMkLst>
        <pc:spChg chg="mod">
          <ac:chgData name="Katherine Xiomar González Santacruz" userId="f57f9f2a-aaf0-4054-9607-07e1d1986900" providerId="ADAL" clId="{1E7E3F0C-6326-7D4C-9A68-C871C053F508}" dt="2022-03-12T18:15:50.908" v="363" actId="14100"/>
          <ac:spMkLst>
            <pc:docMk/>
            <pc:sldMk cId="2063853552" sldId="291"/>
            <ac:spMk id="2" creationId="{DDA64ABD-7295-43C6-94EB-056D8FE79029}"/>
          </ac:spMkLst>
        </pc:spChg>
        <pc:spChg chg="mod">
          <ac:chgData name="Katherine Xiomar González Santacruz" userId="f57f9f2a-aaf0-4054-9607-07e1d1986900" providerId="ADAL" clId="{1E7E3F0C-6326-7D4C-9A68-C871C053F508}" dt="2022-03-12T18:15:39.213" v="353" actId="20577"/>
          <ac:spMkLst>
            <pc:docMk/>
            <pc:sldMk cId="2063853552" sldId="291"/>
            <ac:spMk id="5" creationId="{283E4C69-8B37-481A-A352-75C6A604CFC1}"/>
          </ac:spMkLst>
        </pc:spChg>
        <pc:spChg chg="add mod">
          <ac:chgData name="Katherine Xiomar González Santacruz" userId="f57f9f2a-aaf0-4054-9607-07e1d1986900" providerId="ADAL" clId="{1E7E3F0C-6326-7D4C-9A68-C871C053F508}" dt="2022-03-12T18:21:50.688" v="494" actId="1076"/>
          <ac:spMkLst>
            <pc:docMk/>
            <pc:sldMk cId="2063853552" sldId="291"/>
            <ac:spMk id="10" creationId="{85023BCE-F7C9-C54E-AD82-56A52F14714E}"/>
          </ac:spMkLst>
        </pc:spChg>
      </pc:sldChg>
      <pc:sldChg chg="modSp">
        <pc:chgData name="Katherine Xiomar González Santacruz" userId="f57f9f2a-aaf0-4054-9607-07e1d1986900" providerId="ADAL" clId="{1E7E3F0C-6326-7D4C-9A68-C871C053F508}" dt="2022-03-12T18:16:25.460" v="403" actId="20577"/>
        <pc:sldMkLst>
          <pc:docMk/>
          <pc:sldMk cId="1744084822" sldId="292"/>
        </pc:sldMkLst>
        <pc:spChg chg="mod">
          <ac:chgData name="Katherine Xiomar González Santacruz" userId="f57f9f2a-aaf0-4054-9607-07e1d1986900" providerId="ADAL" clId="{1E7E3F0C-6326-7D4C-9A68-C871C053F508}" dt="2022-03-12T18:16:25.460" v="403" actId="20577"/>
          <ac:spMkLst>
            <pc:docMk/>
            <pc:sldMk cId="1744084822" sldId="292"/>
            <ac:spMk id="8" creationId="{DD22E221-FA0B-41E4-9D40-2062DCD4418E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16:45.561" v="417" actId="20577"/>
        <pc:sldMkLst>
          <pc:docMk/>
          <pc:sldMk cId="2737391470" sldId="293"/>
        </pc:sldMkLst>
        <pc:spChg chg="add mod">
          <ac:chgData name="Katherine Xiomar González Santacruz" userId="f57f9f2a-aaf0-4054-9607-07e1d1986900" providerId="ADAL" clId="{1E7E3F0C-6326-7D4C-9A68-C871C053F508}" dt="2022-03-12T18:16:45.561" v="417" actId="20577"/>
          <ac:spMkLst>
            <pc:docMk/>
            <pc:sldMk cId="2737391470" sldId="293"/>
            <ac:spMk id="7" creationId="{0D71EDA6-CF33-AD42-A31A-F2537ED367BC}"/>
          </ac:spMkLst>
        </pc:spChg>
        <pc:spChg chg="mod">
          <ac:chgData name="Katherine Xiomar González Santacruz" userId="f57f9f2a-aaf0-4054-9607-07e1d1986900" providerId="ADAL" clId="{1E7E3F0C-6326-7D4C-9A68-C871C053F508}" dt="2022-03-12T18:16:36.843" v="413" actId="20577"/>
          <ac:spMkLst>
            <pc:docMk/>
            <pc:sldMk cId="2737391470" sldId="293"/>
            <ac:spMk id="10" creationId="{DD22E221-FA0B-41E4-9D40-2062DCD4418E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20:50.951" v="492" actId="1076"/>
        <pc:sldMkLst>
          <pc:docMk/>
          <pc:sldMk cId="2799792770" sldId="329"/>
        </pc:sldMkLst>
        <pc:spChg chg="mod">
          <ac:chgData name="Katherine Xiomar González Santacruz" userId="f57f9f2a-aaf0-4054-9607-07e1d1986900" providerId="ADAL" clId="{1E7E3F0C-6326-7D4C-9A68-C871C053F508}" dt="2022-03-12T18:20:45.983" v="491" actId="1076"/>
          <ac:spMkLst>
            <pc:docMk/>
            <pc:sldMk cId="2799792770" sldId="329"/>
            <ac:spMk id="8" creationId="{F0DA3B2F-089E-4BD7-95F3-3006C109129E}"/>
          </ac:spMkLst>
        </pc:spChg>
        <pc:spChg chg="add mod">
          <ac:chgData name="Katherine Xiomar González Santacruz" userId="f57f9f2a-aaf0-4054-9607-07e1d1986900" providerId="ADAL" clId="{1E7E3F0C-6326-7D4C-9A68-C871C053F508}" dt="2022-03-12T18:19:19.756" v="475" actId="1076"/>
          <ac:spMkLst>
            <pc:docMk/>
            <pc:sldMk cId="2799792770" sldId="329"/>
            <ac:spMk id="10" creationId="{DAA6B9FC-2CC1-9A49-8C45-EAFD0CC1912D}"/>
          </ac:spMkLst>
        </pc:spChg>
        <pc:spChg chg="add mod">
          <ac:chgData name="Katherine Xiomar González Santacruz" userId="f57f9f2a-aaf0-4054-9607-07e1d1986900" providerId="ADAL" clId="{1E7E3F0C-6326-7D4C-9A68-C871C053F508}" dt="2022-03-12T18:20:50.951" v="492" actId="1076"/>
          <ac:spMkLst>
            <pc:docMk/>
            <pc:sldMk cId="2799792770" sldId="329"/>
            <ac:spMk id="11" creationId="{EDB62DA4-B7AB-854C-8D0E-BA36087D72D5}"/>
          </ac:spMkLst>
        </pc:spChg>
        <pc:spChg chg="add mod">
          <ac:chgData name="Katherine Xiomar González Santacruz" userId="f57f9f2a-aaf0-4054-9607-07e1d1986900" providerId="ADAL" clId="{1E7E3F0C-6326-7D4C-9A68-C871C053F508}" dt="2022-03-12T18:19:54.577" v="483" actId="1076"/>
          <ac:spMkLst>
            <pc:docMk/>
            <pc:sldMk cId="2799792770" sldId="329"/>
            <ac:spMk id="13" creationId="{1F06CA89-E4CF-0148-A843-A3E10E767646}"/>
          </ac:spMkLst>
        </pc:spChg>
        <pc:spChg chg="mod">
          <ac:chgData name="Katherine Xiomar González Santacruz" userId="f57f9f2a-aaf0-4054-9607-07e1d1986900" providerId="ADAL" clId="{1E7E3F0C-6326-7D4C-9A68-C871C053F508}" dt="2022-03-12T16:52:04.871" v="114" actId="20577"/>
          <ac:spMkLst>
            <pc:docMk/>
            <pc:sldMk cId="2799792770" sldId="329"/>
            <ac:spMk id="15" creationId="{277C7BD7-2400-490A-8B38-AABBBAA20857}"/>
          </ac:spMkLst>
        </pc:spChg>
        <pc:spChg chg="mod">
          <ac:chgData name="Katherine Xiomar González Santacruz" userId="f57f9f2a-aaf0-4054-9607-07e1d1986900" providerId="ADAL" clId="{1E7E3F0C-6326-7D4C-9A68-C871C053F508}" dt="2022-03-12T18:19:38.831" v="478" actId="1076"/>
          <ac:spMkLst>
            <pc:docMk/>
            <pc:sldMk cId="2799792770" sldId="329"/>
            <ac:spMk id="16" creationId="{22545B65-3750-4AE6-8E2A-CF213F846DC4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20:41.066" v="490" actId="1076"/>
        <pc:sldMkLst>
          <pc:docMk/>
          <pc:sldMk cId="1110657220" sldId="330"/>
        </pc:sldMkLst>
        <pc:spChg chg="mod">
          <ac:chgData name="Katherine Xiomar González Santacruz" userId="f57f9f2a-aaf0-4054-9607-07e1d1986900" providerId="ADAL" clId="{1E7E3F0C-6326-7D4C-9A68-C871C053F508}" dt="2022-03-12T16:52:11.102" v="118" actId="20577"/>
          <ac:spMkLst>
            <pc:docMk/>
            <pc:sldMk cId="1110657220" sldId="330"/>
            <ac:spMk id="2" creationId="{55689CAB-AC61-4B8E-8D92-0AF38C96626E}"/>
          </ac:spMkLst>
        </pc:spChg>
        <pc:spChg chg="add mod">
          <ac:chgData name="Katherine Xiomar González Santacruz" userId="f57f9f2a-aaf0-4054-9607-07e1d1986900" providerId="ADAL" clId="{1E7E3F0C-6326-7D4C-9A68-C871C053F508}" dt="2022-03-12T18:20:15.474" v="486" actId="1076"/>
          <ac:spMkLst>
            <pc:docMk/>
            <pc:sldMk cId="1110657220" sldId="330"/>
            <ac:spMk id="8" creationId="{0D3946DC-0C21-1F4E-AAFF-F4D127F31843}"/>
          </ac:spMkLst>
        </pc:spChg>
        <pc:spChg chg="add mod">
          <ac:chgData name="Katherine Xiomar González Santacruz" userId="f57f9f2a-aaf0-4054-9607-07e1d1986900" providerId="ADAL" clId="{1E7E3F0C-6326-7D4C-9A68-C871C053F508}" dt="2022-03-12T18:20:24.301" v="488" actId="1076"/>
          <ac:spMkLst>
            <pc:docMk/>
            <pc:sldMk cId="1110657220" sldId="330"/>
            <ac:spMk id="11" creationId="{A86B53FA-A714-0340-96B6-3B892BFBC1BA}"/>
          </ac:spMkLst>
        </pc:spChg>
        <pc:spChg chg="add mod">
          <ac:chgData name="Katherine Xiomar González Santacruz" userId="f57f9f2a-aaf0-4054-9607-07e1d1986900" providerId="ADAL" clId="{1E7E3F0C-6326-7D4C-9A68-C871C053F508}" dt="2022-03-12T18:20:41.066" v="490" actId="1076"/>
          <ac:spMkLst>
            <pc:docMk/>
            <pc:sldMk cId="1110657220" sldId="330"/>
            <ac:spMk id="12" creationId="{B9644402-6D18-D840-BF06-E2CAE670F48A}"/>
          </ac:spMkLst>
        </pc:spChg>
        <pc:spChg chg="mod">
          <ac:chgData name="Katherine Xiomar González Santacruz" userId="f57f9f2a-aaf0-4054-9607-07e1d1986900" providerId="ADAL" clId="{1E7E3F0C-6326-7D4C-9A68-C871C053F508}" dt="2022-03-12T18:20:09.817" v="484" actId="1076"/>
          <ac:spMkLst>
            <pc:docMk/>
            <pc:sldMk cId="1110657220" sldId="330"/>
            <ac:spMk id="16" creationId="{22545B65-3750-4AE6-8E2A-CF213F846DC4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17:15.234" v="425" actId="20577"/>
        <pc:sldMkLst>
          <pc:docMk/>
          <pc:sldMk cId="1750187928" sldId="332"/>
        </pc:sldMkLst>
        <pc:spChg chg="add mod">
          <ac:chgData name="Katherine Xiomar González Santacruz" userId="f57f9f2a-aaf0-4054-9607-07e1d1986900" providerId="ADAL" clId="{1E7E3F0C-6326-7D4C-9A68-C871C053F508}" dt="2022-03-12T18:17:04.713" v="419" actId="1076"/>
          <ac:spMkLst>
            <pc:docMk/>
            <pc:sldMk cId="1750187928" sldId="332"/>
            <ac:spMk id="10" creationId="{7634EEFC-7F9E-734F-8B5A-561841E7811F}"/>
          </ac:spMkLst>
        </pc:spChg>
        <pc:spChg chg="mod">
          <ac:chgData name="Katherine Xiomar González Santacruz" userId="f57f9f2a-aaf0-4054-9607-07e1d1986900" providerId="ADAL" clId="{1E7E3F0C-6326-7D4C-9A68-C871C053F508}" dt="2022-03-12T18:17:15.234" v="425" actId="20577"/>
          <ac:spMkLst>
            <pc:docMk/>
            <pc:sldMk cId="1750187928" sldId="332"/>
            <ac:spMk id="12" creationId="{DD22E221-FA0B-41E4-9D40-2062DCD4418E}"/>
          </ac:spMkLst>
        </pc:spChg>
      </pc:sldChg>
      <pc:sldChg chg="addSp modSp">
        <pc:chgData name="Katherine Xiomar González Santacruz" userId="f57f9f2a-aaf0-4054-9607-07e1d1986900" providerId="ADAL" clId="{1E7E3F0C-6326-7D4C-9A68-C871C053F508}" dt="2022-03-12T18:22:04.525" v="495" actId="1076"/>
        <pc:sldMkLst>
          <pc:docMk/>
          <pc:sldMk cId="314762647" sldId="335"/>
        </pc:sldMkLst>
        <pc:spChg chg="add mod">
          <ac:chgData name="Katherine Xiomar González Santacruz" userId="f57f9f2a-aaf0-4054-9607-07e1d1986900" providerId="ADAL" clId="{1E7E3F0C-6326-7D4C-9A68-C871C053F508}" dt="2022-03-12T18:22:04.525" v="495" actId="1076"/>
          <ac:spMkLst>
            <pc:docMk/>
            <pc:sldMk cId="314762647" sldId="335"/>
            <ac:spMk id="7" creationId="{2C54E939-B33C-9745-86FD-90B73FA3C182}"/>
          </ac:spMkLst>
        </pc:spChg>
        <pc:spChg chg="mod">
          <ac:chgData name="Katherine Xiomar González Santacruz" userId="f57f9f2a-aaf0-4054-9607-07e1d1986900" providerId="ADAL" clId="{1E7E3F0C-6326-7D4C-9A68-C871C053F508}" dt="2022-03-12T18:17:19.799" v="427" actId="20577"/>
          <ac:spMkLst>
            <pc:docMk/>
            <pc:sldMk cId="314762647" sldId="335"/>
            <ac:spMk id="10" creationId="{DD22E221-FA0B-41E4-9D40-2062DCD4418E}"/>
          </ac:spMkLst>
        </pc:spChg>
      </pc:sldChg>
      <pc:sldChg chg="addSp delSp modSp add">
        <pc:chgData name="Katherine Xiomar González Santacruz" userId="f57f9f2a-aaf0-4054-9607-07e1d1986900" providerId="ADAL" clId="{1E7E3F0C-6326-7D4C-9A68-C871C053F508}" dt="2022-03-12T18:06:41.984" v="225"/>
        <pc:sldMkLst>
          <pc:docMk/>
          <pc:sldMk cId="125117374" sldId="337"/>
        </pc:sldMkLst>
        <pc:spChg chg="add del mod">
          <ac:chgData name="Katherine Xiomar González Santacruz" userId="f57f9f2a-aaf0-4054-9607-07e1d1986900" providerId="ADAL" clId="{1E7E3F0C-6326-7D4C-9A68-C871C053F508}" dt="2022-03-12T18:06:41.984" v="225"/>
          <ac:spMkLst>
            <pc:docMk/>
            <pc:sldMk cId="125117374" sldId="337"/>
            <ac:spMk id="8" creationId="{E70AA96F-A16C-44A2-8A7C-938678D477EA}"/>
          </ac:spMkLst>
        </pc:spChg>
        <pc:spChg chg="add del">
          <ac:chgData name="Katherine Xiomar González Santacruz" userId="f57f9f2a-aaf0-4054-9607-07e1d1986900" providerId="ADAL" clId="{1E7E3F0C-6326-7D4C-9A68-C871C053F508}" dt="2022-03-12T18:04:17.246" v="200"/>
          <ac:spMkLst>
            <pc:docMk/>
            <pc:sldMk cId="125117374" sldId="337"/>
            <ac:spMk id="10" creationId="{CA534E9E-DD63-BB49-9324-6C8BD3B2043F}"/>
          </ac:spMkLst>
        </pc:spChg>
        <pc:spChg chg="add del">
          <ac:chgData name="Katherine Xiomar González Santacruz" userId="f57f9f2a-aaf0-4054-9607-07e1d1986900" providerId="ADAL" clId="{1E7E3F0C-6326-7D4C-9A68-C871C053F508}" dt="2022-03-12T18:04:25.489" v="204"/>
          <ac:spMkLst>
            <pc:docMk/>
            <pc:sldMk cId="125117374" sldId="337"/>
            <ac:spMk id="12" creationId="{AA2AB6A9-861B-9F42-9406-BE4017BB860A}"/>
          </ac:spMkLst>
        </pc:spChg>
        <pc:graphicFrameChg chg="add del">
          <ac:chgData name="Katherine Xiomar González Santacruz" userId="f57f9f2a-aaf0-4054-9607-07e1d1986900" providerId="ADAL" clId="{1E7E3F0C-6326-7D4C-9A68-C871C053F508}" dt="2022-03-12T18:03:14.473" v="178"/>
          <ac:graphicFrameMkLst>
            <pc:docMk/>
            <pc:sldMk cId="125117374" sldId="337"/>
            <ac:graphicFrameMk id="5" creationId="{41841D31-A350-B645-969E-64CD10A0A74C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3:33.055" v="183"/>
          <ac:graphicFrameMkLst>
            <pc:docMk/>
            <pc:sldMk cId="125117374" sldId="337"/>
            <ac:graphicFrameMk id="6" creationId="{0D18BFD3-D68B-2843-ACD6-551B5FBEF055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3:35.248" v="185"/>
          <ac:graphicFrameMkLst>
            <pc:docMk/>
            <pc:sldMk cId="125117374" sldId="337"/>
            <ac:graphicFrameMk id="7" creationId="{0E9B7375-3BF9-1843-9703-35EF4D22AE90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4:17.246" v="200"/>
          <ac:graphicFrameMkLst>
            <pc:docMk/>
            <pc:sldMk cId="125117374" sldId="337"/>
            <ac:graphicFrameMk id="9" creationId="{BEDA1B33-58E0-D346-BCE7-904CB13AE447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4:25.489" v="204"/>
          <ac:graphicFrameMkLst>
            <pc:docMk/>
            <pc:sldMk cId="125117374" sldId="337"/>
            <ac:graphicFrameMk id="11" creationId="{0AB9139B-60CF-4A4D-BA8E-15F152461519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4:41.171" v="207"/>
          <ac:graphicFrameMkLst>
            <pc:docMk/>
            <pc:sldMk cId="125117374" sldId="337"/>
            <ac:graphicFrameMk id="13" creationId="{92676360-3BAB-2644-A3AE-2872C1F3D62D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5:00.066" v="212"/>
          <ac:graphicFrameMkLst>
            <pc:docMk/>
            <pc:sldMk cId="125117374" sldId="337"/>
            <ac:graphicFrameMk id="14" creationId="{DBCADEC5-A5DD-9343-BAD6-C1F4E3CB9B6A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5:12.944" v="216"/>
          <ac:graphicFrameMkLst>
            <pc:docMk/>
            <pc:sldMk cId="125117374" sldId="337"/>
            <ac:graphicFrameMk id="15" creationId="{1052F44F-CC9C-5444-BA77-BB2E6961DB47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5:27.091" v="220"/>
          <ac:graphicFrameMkLst>
            <pc:docMk/>
            <pc:sldMk cId="125117374" sldId="337"/>
            <ac:graphicFrameMk id="16" creationId="{7AFE1FB7-4385-2C4A-9BA8-1C4B02347F73}"/>
          </ac:graphicFrameMkLst>
        </pc:graphicFrameChg>
      </pc:sldChg>
      <pc:sldChg chg="addSp delSp modSp add del">
        <pc:chgData name="Katherine Xiomar González Santacruz" userId="f57f9f2a-aaf0-4054-9607-07e1d1986900" providerId="ADAL" clId="{1E7E3F0C-6326-7D4C-9A68-C871C053F508}" dt="2022-03-12T18:02:51.459" v="174" actId="2696"/>
        <pc:sldMkLst>
          <pc:docMk/>
          <pc:sldMk cId="1088916521" sldId="337"/>
        </pc:sldMkLst>
        <pc:spChg chg="add del">
          <ac:chgData name="Katherine Xiomar González Santacruz" userId="f57f9f2a-aaf0-4054-9607-07e1d1986900" providerId="ADAL" clId="{1E7E3F0C-6326-7D4C-9A68-C871C053F508}" dt="2022-03-12T16:36:22.332" v="16"/>
          <ac:spMkLst>
            <pc:docMk/>
            <pc:sldMk cId="1088916521" sldId="337"/>
            <ac:spMk id="6" creationId="{162019DA-A691-624A-A419-271F0A286A90}"/>
          </ac:spMkLst>
        </pc:spChg>
        <pc:spChg chg="del mod">
          <ac:chgData name="Katherine Xiomar González Santacruz" userId="f57f9f2a-aaf0-4054-9607-07e1d1986900" providerId="ADAL" clId="{1E7E3F0C-6326-7D4C-9A68-C871C053F508}" dt="2022-03-12T16:36:24.529" v="18"/>
          <ac:spMkLst>
            <pc:docMk/>
            <pc:sldMk cId="1088916521" sldId="337"/>
            <ac:spMk id="8" creationId="{E70AA96F-A16C-44A2-8A7C-938678D477EA}"/>
          </ac:spMkLst>
        </pc:spChg>
        <pc:spChg chg="add del mod">
          <ac:chgData name="Katherine Xiomar González Santacruz" userId="f57f9f2a-aaf0-4054-9607-07e1d1986900" providerId="ADAL" clId="{1E7E3F0C-6326-7D4C-9A68-C871C053F508}" dt="2022-03-12T16:36:40.899" v="24"/>
          <ac:spMkLst>
            <pc:docMk/>
            <pc:sldMk cId="1088916521" sldId="337"/>
            <ac:spMk id="9" creationId="{2EF08781-2A5D-2241-B13C-068A07DB6E74}"/>
          </ac:spMkLst>
        </pc:spChg>
        <pc:spChg chg="add del">
          <ac:chgData name="Katherine Xiomar González Santacruz" userId="f57f9f2a-aaf0-4054-9607-07e1d1986900" providerId="ADAL" clId="{1E7E3F0C-6326-7D4C-9A68-C871C053F508}" dt="2022-03-12T18:02:11.723" v="169"/>
          <ac:spMkLst>
            <pc:docMk/>
            <pc:sldMk cId="1088916521" sldId="337"/>
            <ac:spMk id="12" creationId="{00648447-8C12-6F4A-804B-20519C3405CB}"/>
          </ac:spMkLst>
        </pc:spChg>
        <pc:spChg chg="add del">
          <ac:chgData name="Katherine Xiomar González Santacruz" userId="f57f9f2a-aaf0-4054-9607-07e1d1986900" providerId="ADAL" clId="{1E7E3F0C-6326-7D4C-9A68-C871C053F508}" dt="2022-03-12T18:02:35.255" v="171"/>
          <ac:spMkLst>
            <pc:docMk/>
            <pc:sldMk cId="1088916521" sldId="337"/>
            <ac:spMk id="14" creationId="{E59DA2C2-BBB2-594B-B8F1-620D981F1860}"/>
          </ac:spMkLst>
        </pc:spChg>
        <pc:graphicFrameChg chg="add del">
          <ac:chgData name="Katherine Xiomar González Santacruz" userId="f57f9f2a-aaf0-4054-9607-07e1d1986900" providerId="ADAL" clId="{1E7E3F0C-6326-7D4C-9A68-C871C053F508}" dt="2022-03-12T16:36:22.332" v="16"/>
          <ac:graphicFrameMkLst>
            <pc:docMk/>
            <pc:sldMk cId="1088916521" sldId="337"/>
            <ac:graphicFrameMk id="5" creationId="{AE352622-C1DE-3B4C-9185-EC5B9745D3EC}"/>
          </ac:graphicFrameMkLst>
        </pc:graphicFrameChg>
        <pc:graphicFrameChg chg="add del mod modGraphic">
          <ac:chgData name="Katherine Xiomar González Santacruz" userId="f57f9f2a-aaf0-4054-9607-07e1d1986900" providerId="ADAL" clId="{1E7E3F0C-6326-7D4C-9A68-C871C053F508}" dt="2022-03-12T16:36:40.899" v="24"/>
          <ac:graphicFrameMkLst>
            <pc:docMk/>
            <pc:sldMk cId="1088916521" sldId="337"/>
            <ac:graphicFrameMk id="7" creationId="{94AF72BB-47AC-1C4F-8FE2-1C5FE2D0B44C}"/>
          </ac:graphicFrameMkLst>
        </pc:graphicFrameChg>
        <pc:graphicFrameChg chg="add del mod">
          <ac:chgData name="Katherine Xiomar González Santacruz" userId="f57f9f2a-aaf0-4054-9607-07e1d1986900" providerId="ADAL" clId="{1E7E3F0C-6326-7D4C-9A68-C871C053F508}" dt="2022-03-12T18:02:40.518" v="172" actId="478"/>
          <ac:graphicFrameMkLst>
            <pc:docMk/>
            <pc:sldMk cId="1088916521" sldId="337"/>
            <ac:graphicFrameMk id="10" creationId="{017CAEA3-05B5-BD42-B2FD-6338B3189C90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2:11.723" v="169"/>
          <ac:graphicFrameMkLst>
            <pc:docMk/>
            <pc:sldMk cId="1088916521" sldId="337"/>
            <ac:graphicFrameMk id="11" creationId="{06D73B08-B5E9-5843-A6E6-4BCF7F5DEB76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2:35.255" v="171"/>
          <ac:graphicFrameMkLst>
            <pc:docMk/>
            <pc:sldMk cId="1088916521" sldId="337"/>
            <ac:graphicFrameMk id="13" creationId="{66923880-2FD9-184E-AB90-E6D44E8B009F}"/>
          </ac:graphicFrameMkLst>
        </pc:graphicFrameChg>
      </pc:sldChg>
      <pc:sldChg chg="addSp delSp modSp add">
        <pc:chgData name="Katherine Xiomar González Santacruz" userId="f57f9f2a-aaf0-4054-9607-07e1d1986900" providerId="ADAL" clId="{1E7E3F0C-6326-7D4C-9A68-C871C053F508}" dt="2022-03-12T18:10:40.351" v="260" actId="20577"/>
        <pc:sldMkLst>
          <pc:docMk/>
          <pc:sldMk cId="1605520744" sldId="338"/>
        </pc:sldMkLst>
        <pc:spChg chg="mod">
          <ac:chgData name="Katherine Xiomar González Santacruz" userId="f57f9f2a-aaf0-4054-9607-07e1d1986900" providerId="ADAL" clId="{1E7E3F0C-6326-7D4C-9A68-C871C053F508}" dt="2022-03-12T18:10:40.351" v="260" actId="20577"/>
          <ac:spMkLst>
            <pc:docMk/>
            <pc:sldMk cId="1605520744" sldId="338"/>
            <ac:spMk id="8" creationId="{E70AA96F-A16C-44A2-8A7C-938678D477EA}"/>
          </ac:spMkLst>
        </pc:spChg>
        <pc:graphicFrameChg chg="add del">
          <ac:chgData name="Katherine Xiomar González Santacruz" userId="f57f9f2a-aaf0-4054-9607-07e1d1986900" providerId="ADAL" clId="{1E7E3F0C-6326-7D4C-9A68-C871C053F508}" dt="2022-03-12T18:08:50.333" v="234"/>
          <ac:graphicFrameMkLst>
            <pc:docMk/>
            <pc:sldMk cId="1605520744" sldId="338"/>
            <ac:graphicFrameMk id="5" creationId="{D15878CA-5F74-E849-9B00-6537F0524F9D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9:14.391" v="238"/>
          <ac:graphicFrameMkLst>
            <pc:docMk/>
            <pc:sldMk cId="1605520744" sldId="338"/>
            <ac:graphicFrameMk id="6" creationId="{72D143FC-CA4A-E64C-BB65-3784A731EFC3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9:29.716" v="242"/>
          <ac:graphicFrameMkLst>
            <pc:docMk/>
            <pc:sldMk cId="1605520744" sldId="338"/>
            <ac:graphicFrameMk id="7" creationId="{B1475059-D824-C343-ABD5-39720C578176}"/>
          </ac:graphicFrameMkLst>
        </pc:graphicFrameChg>
        <pc:graphicFrameChg chg="add del">
          <ac:chgData name="Katherine Xiomar González Santacruz" userId="f57f9f2a-aaf0-4054-9607-07e1d1986900" providerId="ADAL" clId="{1E7E3F0C-6326-7D4C-9A68-C871C053F508}" dt="2022-03-12T18:09:46.876" v="245"/>
          <ac:graphicFrameMkLst>
            <pc:docMk/>
            <pc:sldMk cId="1605520744" sldId="338"/>
            <ac:graphicFrameMk id="9" creationId="{341B6FA5-DB35-9246-BA42-D8F4B53BDA7D}"/>
          </ac:graphicFrameMkLst>
        </pc:graphicFrameChg>
      </pc:sldChg>
      <pc:sldChg chg="modSp add del">
        <pc:chgData name="Katherine Xiomar González Santacruz" userId="f57f9f2a-aaf0-4054-9607-07e1d1986900" providerId="ADAL" clId="{1E7E3F0C-6326-7D4C-9A68-C871C053F508}" dt="2022-03-12T18:07:13.177" v="229"/>
        <pc:sldMkLst>
          <pc:docMk/>
          <pc:sldMk cId="3618288295" sldId="338"/>
        </pc:sldMkLst>
        <pc:spChg chg="mod">
          <ac:chgData name="Katherine Xiomar González Santacruz" userId="f57f9f2a-aaf0-4054-9607-07e1d1986900" providerId="ADAL" clId="{1E7E3F0C-6326-7D4C-9A68-C871C053F508}" dt="2022-03-12T18:07:10.099" v="228" actId="20577"/>
          <ac:spMkLst>
            <pc:docMk/>
            <pc:sldMk cId="3618288295" sldId="338"/>
            <ac:spMk id="8" creationId="{E70AA96F-A16C-44A2-8A7C-938678D477EA}"/>
          </ac:spMkLst>
        </pc:spChg>
      </pc:sldChg>
      <pc:sldChg chg="modSp">
        <pc:chgData name="Katherine Xiomar González Santacruz" userId="f57f9f2a-aaf0-4054-9607-07e1d1986900" providerId="ADAL" clId="{1E7E3F0C-6326-7D4C-9A68-C871C053F508}" dt="2022-03-12T18:10:33.234" v="256" actId="20577"/>
        <pc:sldMkLst>
          <pc:docMk/>
          <pc:sldMk cId="125117374" sldId="339"/>
        </pc:sldMkLst>
        <pc:spChg chg="mod">
          <ac:chgData name="Katherine Xiomar González Santacruz" userId="f57f9f2a-aaf0-4054-9607-07e1d1986900" providerId="ADAL" clId="{1E7E3F0C-6326-7D4C-9A68-C871C053F508}" dt="2022-03-12T18:10:33.234" v="256" actId="20577"/>
          <ac:spMkLst>
            <pc:docMk/>
            <pc:sldMk cId="125117374" sldId="339"/>
            <ac:spMk id="8" creationId="{E70AA96F-A16C-44A2-8A7C-938678D477EA}"/>
          </ac:spMkLst>
        </pc:spChg>
      </pc:sldChg>
      <pc:sldChg chg="addSp delSp modSp add">
        <pc:chgData name="Katherine Xiomar González Santacruz" userId="f57f9f2a-aaf0-4054-9607-07e1d1986900" providerId="ADAL" clId="{1E7E3F0C-6326-7D4C-9A68-C871C053F508}" dt="2022-03-12T18:10:43.228" v="261" actId="20577"/>
        <pc:sldMkLst>
          <pc:docMk/>
          <pc:sldMk cId="2652719800" sldId="340"/>
        </pc:sldMkLst>
        <pc:spChg chg="mod">
          <ac:chgData name="Katherine Xiomar González Santacruz" userId="f57f9f2a-aaf0-4054-9607-07e1d1986900" providerId="ADAL" clId="{1E7E3F0C-6326-7D4C-9A68-C871C053F508}" dt="2022-03-12T18:10:43.228" v="261" actId="20577"/>
          <ac:spMkLst>
            <pc:docMk/>
            <pc:sldMk cId="2652719800" sldId="340"/>
            <ac:spMk id="8" creationId="{E70AA96F-A16C-44A2-8A7C-938678D477EA}"/>
          </ac:spMkLst>
        </pc:spChg>
        <pc:graphicFrameChg chg="add del">
          <ac:chgData name="Katherine Xiomar González Santacruz" userId="f57f9f2a-aaf0-4054-9607-07e1d1986900" providerId="ADAL" clId="{1E7E3F0C-6326-7D4C-9A68-C871C053F508}" dt="2022-03-12T18:10:19.111" v="250"/>
          <ac:graphicFrameMkLst>
            <pc:docMk/>
            <pc:sldMk cId="2652719800" sldId="340"/>
            <ac:graphicFrameMk id="5" creationId="{4190AE0A-E97B-3F49-AFC1-F9EDFDEFA610}"/>
          </ac:graphicFrameMkLst>
        </pc:graphicFrameChg>
      </pc:sldChg>
    </pc:docChg>
  </pc:docChgLst>
  <pc:docChgLst>
    <pc:chgData name="Katherine Xiomar González Santacruz" userId="S::gonzalezskatherinex@javeriana.edu.co::f57f9f2a-aaf0-4054-9607-07e1d1986900" providerId="AD" clId="Web-{E140CA41-597C-449D-B0E5-588421DE1EBC}"/>
    <pc:docChg chg="delSld modSld">
      <pc:chgData name="Katherine Xiomar González Santacruz" userId="S::gonzalezskatherinex@javeriana.edu.co::f57f9f2a-aaf0-4054-9607-07e1d1986900" providerId="AD" clId="Web-{E140CA41-597C-449D-B0E5-588421DE1EBC}" dt="2022-03-08T14:55:33.068" v="115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E140CA41-597C-449D-B0E5-588421DE1EBC}" dt="2022-03-08T14:47:57.388" v="86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47:57.388" v="86" actId="20577"/>
          <ac:spMkLst>
            <pc:docMk/>
            <pc:sldMk cId="1043751833" sldId="271"/>
            <ac:spMk id="2" creationId="{B4043BD1-1E87-45DC-9E4A-BE923D80206F}"/>
          </ac:spMkLst>
        </pc:spChg>
      </pc:sldChg>
      <pc:sldChg chg="modSp">
        <pc:chgData name="Katherine Xiomar González Santacruz" userId="S::gonzalezskatherinex@javeriana.edu.co::f57f9f2a-aaf0-4054-9607-07e1d1986900" providerId="AD" clId="Web-{E140CA41-597C-449D-B0E5-588421DE1EBC}" dt="2022-03-08T14:49:12.983" v="104" actId="1076"/>
        <pc:sldMkLst>
          <pc:docMk/>
          <pc:sldMk cId="3444015493" sldId="277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49:12.983" v="104" actId="1076"/>
          <ac:spMkLst>
            <pc:docMk/>
            <pc:sldMk cId="3444015493" sldId="277"/>
            <ac:spMk id="4" creationId="{0E3972D9-8349-4CB1-BD08-F382BD82FF4A}"/>
          </ac:spMkLst>
        </pc:spChg>
      </pc:sldChg>
      <pc:sldChg chg="modSp">
        <pc:chgData name="Katherine Xiomar González Santacruz" userId="S::gonzalezskatherinex@javeriana.edu.co::f57f9f2a-aaf0-4054-9607-07e1d1986900" providerId="AD" clId="Web-{E140CA41-597C-449D-B0E5-588421DE1EBC}" dt="2022-03-08T14:55:33.068" v="115" actId="20577"/>
        <pc:sldMkLst>
          <pc:docMk/>
          <pc:sldMk cId="1642733693" sldId="280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55:33.068" v="115" actId="20577"/>
          <ac:spMkLst>
            <pc:docMk/>
            <pc:sldMk cId="1642733693" sldId="280"/>
            <ac:spMk id="5" creationId="{532BF2F2-AA4F-496F-AB37-E4EB7AC49886}"/>
          </ac:spMkLst>
        </pc:spChg>
      </pc:sldChg>
      <pc:sldChg chg="modSp">
        <pc:chgData name="Katherine Xiomar González Santacruz" userId="S::gonzalezskatherinex@javeriana.edu.co::f57f9f2a-aaf0-4054-9607-07e1d1986900" providerId="AD" clId="Web-{E140CA41-597C-449D-B0E5-588421DE1EBC}" dt="2022-03-08T14:38:05.863" v="30" actId="1076"/>
        <pc:sldMkLst>
          <pc:docMk/>
          <pc:sldMk cId="300563189" sldId="283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38:05.863" v="30" actId="1076"/>
          <ac:spMkLst>
            <pc:docMk/>
            <pc:sldMk cId="300563189" sldId="283"/>
            <ac:spMk id="2" creationId="{DDA64ABD-7295-43C6-94EB-056D8FE79029}"/>
          </ac:spMkLst>
        </pc:spChg>
      </pc:sldChg>
      <pc:sldChg chg="modSp del">
        <pc:chgData name="Katherine Xiomar González Santacruz" userId="S::gonzalezskatherinex@javeriana.edu.co::f57f9f2a-aaf0-4054-9607-07e1d1986900" providerId="AD" clId="Web-{E140CA41-597C-449D-B0E5-588421DE1EBC}" dt="2022-03-08T14:38:10.379" v="31"/>
        <pc:sldMkLst>
          <pc:docMk/>
          <pc:sldMk cId="3398858563" sldId="290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37:37.097" v="20" actId="20577"/>
          <ac:spMkLst>
            <pc:docMk/>
            <pc:sldMk cId="3398858563" sldId="290"/>
            <ac:spMk id="2" creationId="{DDA64ABD-7295-43C6-94EB-056D8FE79029}"/>
          </ac:spMkLst>
        </pc:spChg>
      </pc:sldChg>
      <pc:sldChg chg="modSp">
        <pc:chgData name="Katherine Xiomar González Santacruz" userId="S::gonzalezskatherinex@javeriana.edu.co::f57f9f2a-aaf0-4054-9607-07e1d1986900" providerId="AD" clId="Web-{E140CA41-597C-449D-B0E5-588421DE1EBC}" dt="2022-03-08T14:40:14.506" v="48" actId="20577"/>
        <pc:sldMkLst>
          <pc:docMk/>
          <pc:sldMk cId="1744084822" sldId="292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40:14.506" v="48" actId="20577"/>
          <ac:spMkLst>
            <pc:docMk/>
            <pc:sldMk cId="1744084822" sldId="292"/>
            <ac:spMk id="2" creationId="{DDA64ABD-7295-43C6-94EB-056D8FE79029}"/>
          </ac:spMkLst>
        </pc:spChg>
      </pc:sldChg>
      <pc:sldChg chg="modSp">
        <pc:chgData name="Katherine Xiomar González Santacruz" userId="S::gonzalezskatherinex@javeriana.edu.co::f57f9f2a-aaf0-4054-9607-07e1d1986900" providerId="AD" clId="Web-{E140CA41-597C-449D-B0E5-588421DE1EBC}" dt="2022-03-08T14:40:21.318" v="50" actId="20577"/>
        <pc:sldMkLst>
          <pc:docMk/>
          <pc:sldMk cId="2737391470" sldId="293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40:21.318" v="50" actId="20577"/>
          <ac:spMkLst>
            <pc:docMk/>
            <pc:sldMk cId="2737391470" sldId="293"/>
            <ac:spMk id="2" creationId="{DDA64ABD-7295-43C6-94EB-056D8FE79029}"/>
          </ac:spMkLst>
        </pc:spChg>
      </pc:sldChg>
      <pc:sldChg chg="modSp">
        <pc:chgData name="Katherine Xiomar González Santacruz" userId="S::gonzalezskatherinex@javeriana.edu.co::f57f9f2a-aaf0-4054-9607-07e1d1986900" providerId="AD" clId="Web-{E140CA41-597C-449D-B0E5-588421DE1EBC}" dt="2022-03-08T14:43:14.040" v="75" actId="20577"/>
        <pc:sldMkLst>
          <pc:docMk/>
          <pc:sldMk cId="1750187928" sldId="332"/>
        </pc:sldMkLst>
        <pc:spChg chg="mod">
          <ac:chgData name="Katherine Xiomar González Santacruz" userId="S::gonzalezskatherinex@javeriana.edu.co::f57f9f2a-aaf0-4054-9607-07e1d1986900" providerId="AD" clId="Web-{E140CA41-597C-449D-B0E5-588421DE1EBC}" dt="2022-03-08T14:43:14.040" v="75" actId="20577"/>
          <ac:spMkLst>
            <pc:docMk/>
            <pc:sldMk cId="1750187928" sldId="332"/>
            <ac:spMk id="2" creationId="{DDA64ABD-7295-43C6-94EB-056D8FE7902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1A6E8DCE-16DB-48DD-A011-9DA19C1FE19B}"/>
    <pc:docChg chg="addSld delSld modSld">
      <pc:chgData name="Katherine Xiomar González Santacruz" userId="S::gonzalezskatherinex@javeriana.edu.co::f57f9f2a-aaf0-4054-9607-07e1d1986900" providerId="AD" clId="Web-{1A6E8DCE-16DB-48DD-A011-9DA19C1FE19B}" dt="2022-03-07T22:57:37.134" v="515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1A6E8DCE-16DB-48DD-A011-9DA19C1FE19B}" dt="2022-03-07T22:14:18.141" v="40" actId="20577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1A6E8DCE-16DB-48DD-A011-9DA19C1FE19B}" dt="2022-03-07T22:14:18.141" v="40" actId="20577"/>
          <ac:spMkLst>
            <pc:docMk/>
            <pc:sldMk cId="747477568" sldId="274"/>
            <ac:spMk id="3" creationId="{317F7E64-9060-4AF5-8E54-ABC7B5976AA9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1A6E8DCE-16DB-48DD-A011-9DA19C1FE19B}" dt="2022-03-07T22:57:37.134" v="515" actId="20577"/>
        <pc:sldMkLst>
          <pc:docMk/>
          <pc:sldMk cId="1642733693" sldId="280"/>
        </pc:sldMkLst>
        <pc:spChg chg="add mod">
          <ac:chgData name="Katherine Xiomar González Santacruz" userId="S::gonzalezskatherinex@javeriana.edu.co::f57f9f2a-aaf0-4054-9607-07e1d1986900" providerId="AD" clId="Web-{1A6E8DCE-16DB-48DD-A011-9DA19C1FE19B}" dt="2022-03-07T22:31:29.783" v="498" actId="20577"/>
          <ac:spMkLst>
            <pc:docMk/>
            <pc:sldMk cId="1642733693" sldId="280"/>
            <ac:spMk id="2" creationId="{4A01D9F4-FE92-4B93-B370-F3023C458F99}"/>
          </ac:spMkLst>
        </pc:spChg>
        <pc:spChg chg="add mod">
          <ac:chgData name="Katherine Xiomar González Santacruz" userId="S::gonzalezskatherinex@javeriana.edu.co::f57f9f2a-aaf0-4054-9607-07e1d1986900" providerId="AD" clId="Web-{1A6E8DCE-16DB-48DD-A011-9DA19C1FE19B}" dt="2022-03-07T22:57:37.134" v="515" actId="20577"/>
          <ac:spMkLst>
            <pc:docMk/>
            <pc:sldMk cId="1642733693" sldId="280"/>
            <ac:spMk id="5" creationId="{532BF2F2-AA4F-496F-AB37-E4EB7AC49886}"/>
          </ac:spMkLst>
        </pc:spChg>
        <pc:picChg chg="mod">
          <ac:chgData name="Katherine Xiomar González Santacruz" userId="S::gonzalezskatherinex@javeriana.edu.co::f57f9f2a-aaf0-4054-9607-07e1d1986900" providerId="AD" clId="Web-{1A6E8DCE-16DB-48DD-A011-9DA19C1FE19B}" dt="2022-03-07T22:55:57.444" v="501" actId="1076"/>
          <ac:picMkLst>
            <pc:docMk/>
            <pc:sldMk cId="1642733693" sldId="280"/>
            <ac:picMk id="4" creationId="{B6C91DAA-FC28-4286-B18B-3C423B34A925}"/>
          </ac:picMkLst>
        </pc:picChg>
      </pc:sldChg>
      <pc:sldChg chg="del">
        <pc:chgData name="Katherine Xiomar González Santacruz" userId="S::gonzalezskatherinex@javeriana.edu.co::f57f9f2a-aaf0-4054-9607-07e1d1986900" providerId="AD" clId="Web-{1A6E8DCE-16DB-48DD-A011-9DA19C1FE19B}" dt="2022-03-07T22:24:05.128" v="172"/>
        <pc:sldMkLst>
          <pc:docMk/>
          <pc:sldMk cId="874985208" sldId="282"/>
        </pc:sldMkLst>
      </pc:sldChg>
      <pc:sldChg chg="modSp add replId">
        <pc:chgData name="Katherine Xiomar González Santacruz" userId="S::gonzalezskatherinex@javeriana.edu.co::f57f9f2a-aaf0-4054-9607-07e1d1986900" providerId="AD" clId="Web-{1A6E8DCE-16DB-48DD-A011-9DA19C1FE19B}" dt="2022-03-07T22:23:44.612" v="171" actId="20577"/>
        <pc:sldMkLst>
          <pc:docMk/>
          <pc:sldMk cId="928851457" sldId="288"/>
        </pc:sldMkLst>
        <pc:spChg chg="mod">
          <ac:chgData name="Katherine Xiomar González Santacruz" userId="S::gonzalezskatherinex@javeriana.edu.co::f57f9f2a-aaf0-4054-9607-07e1d1986900" providerId="AD" clId="Web-{1A6E8DCE-16DB-48DD-A011-9DA19C1FE19B}" dt="2022-03-07T22:23:44.612" v="171" actId="20577"/>
          <ac:spMkLst>
            <pc:docMk/>
            <pc:sldMk cId="928851457" sldId="288"/>
            <ac:spMk id="3" creationId="{317F7E64-9060-4AF5-8E54-ABC7B5976AA9}"/>
          </ac:spMkLst>
        </pc:spChg>
      </pc:sldChg>
    </pc:docChg>
  </pc:docChgLst>
  <pc:docChgLst>
    <pc:chgData name="Juan Nicolas Soto Rios" userId="S::juannsoto@javeriana.edu.co::72a473cc-40fe-4d21-b7b2-9cf73bb0ff17" providerId="AD" clId="Web-{D708F8E9-633C-44BC-AE95-85BC41D10489}"/>
    <pc:docChg chg="modSld">
      <pc:chgData name="Juan Nicolas Soto Rios" userId="S::juannsoto@javeriana.edu.co::72a473cc-40fe-4d21-b7b2-9cf73bb0ff17" providerId="AD" clId="Web-{D708F8E9-633C-44BC-AE95-85BC41D10489}" dt="2022-03-08T17:16:28.836" v="40" actId="20577"/>
      <pc:docMkLst>
        <pc:docMk/>
      </pc:docMkLst>
      <pc:sldChg chg="modSp">
        <pc:chgData name="Juan Nicolas Soto Rios" userId="S::juannsoto@javeriana.edu.co::72a473cc-40fe-4d21-b7b2-9cf73bb0ff17" providerId="AD" clId="Web-{D708F8E9-633C-44BC-AE95-85BC41D10489}" dt="2022-03-08T17:16:28.836" v="40" actId="20577"/>
        <pc:sldMkLst>
          <pc:docMk/>
          <pc:sldMk cId="1043751833" sldId="271"/>
        </pc:sldMkLst>
        <pc:spChg chg="mod">
          <ac:chgData name="Juan Nicolas Soto Rios" userId="S::juannsoto@javeriana.edu.co::72a473cc-40fe-4d21-b7b2-9cf73bb0ff17" providerId="AD" clId="Web-{D708F8E9-633C-44BC-AE95-85BC41D10489}" dt="2022-03-08T17:16:28.836" v="40" actId="20577"/>
          <ac:spMkLst>
            <pc:docMk/>
            <pc:sldMk cId="1043751833" sldId="271"/>
            <ac:spMk id="2" creationId="{B4043BD1-1E87-45DC-9E4A-BE923D80206F}"/>
          </ac:spMkLst>
        </pc:spChg>
        <pc:picChg chg="mod modCrop">
          <ac:chgData name="Juan Nicolas Soto Rios" userId="S::juannsoto@javeriana.edu.co::72a473cc-40fe-4d21-b7b2-9cf73bb0ff17" providerId="AD" clId="Web-{D708F8E9-633C-44BC-AE95-85BC41D10489}" dt="2022-03-08T17:14:53.193" v="6"/>
          <ac:picMkLst>
            <pc:docMk/>
            <pc:sldMk cId="1043751833" sldId="271"/>
            <ac:picMk id="5" creationId="{533C2622-FCE8-4612-8EDC-DC71A8F80B28}"/>
          </ac:picMkLst>
        </pc:picChg>
      </pc:sldChg>
    </pc:docChg>
  </pc:docChgLst>
  <pc:docChgLst>
    <pc:chgData name="Katherine Xiomar González Santacruz" userId="S::gonzalezskatherinex@javeriana.edu.co::f57f9f2a-aaf0-4054-9607-07e1d1986900" providerId="AD" clId="Web-{ED725187-5566-4119-BEF1-8D3ED8622EB9}"/>
    <pc:docChg chg="modSld">
      <pc:chgData name="Katherine Xiomar González Santacruz" userId="S::gonzalezskatherinex@javeriana.edu.co::f57f9f2a-aaf0-4054-9607-07e1d1986900" providerId="AD" clId="Web-{ED725187-5566-4119-BEF1-8D3ED8622EB9}" dt="2022-03-08T02:52:00.122" v="17" actId="1076"/>
      <pc:docMkLst>
        <pc:docMk/>
      </pc:docMkLst>
      <pc:sldChg chg="addSp modSp">
        <pc:chgData name="Katherine Xiomar González Santacruz" userId="S::gonzalezskatherinex@javeriana.edu.co::f57f9f2a-aaf0-4054-9607-07e1d1986900" providerId="AD" clId="Web-{ED725187-5566-4119-BEF1-8D3ED8622EB9}" dt="2022-03-08T02:51:34.027" v="10" actId="1076"/>
        <pc:sldMkLst>
          <pc:docMk/>
          <pc:sldMk cId="300563189" sldId="283"/>
        </pc:sldMkLst>
        <pc:spChg chg="mod">
          <ac:chgData name="Katherine Xiomar González Santacruz" userId="S::gonzalezskatherinex@javeriana.edu.co::f57f9f2a-aaf0-4054-9607-07e1d1986900" providerId="AD" clId="Web-{ED725187-5566-4119-BEF1-8D3ED8622EB9}" dt="2022-03-08T02:51:22.495" v="7" actId="14100"/>
          <ac:spMkLst>
            <pc:docMk/>
            <pc:sldMk cId="300563189" sldId="283"/>
            <ac:spMk id="2" creationId="{DDA64ABD-7295-43C6-94EB-056D8FE79029}"/>
          </ac:spMkLst>
        </pc:spChg>
        <pc:picChg chg="add mod ord">
          <ac:chgData name="Katherine Xiomar González Santacruz" userId="S::gonzalezskatherinex@javeriana.edu.co::f57f9f2a-aaf0-4054-9607-07e1d1986900" providerId="AD" clId="Web-{ED725187-5566-4119-BEF1-8D3ED8622EB9}" dt="2022-03-08T02:51:34.027" v="10" actId="1076"/>
          <ac:picMkLst>
            <pc:docMk/>
            <pc:sldMk cId="300563189" sldId="283"/>
            <ac:picMk id="4" creationId="{DED55B4D-ECE9-43DA-A240-D426901028B0}"/>
          </ac:picMkLst>
        </pc:picChg>
      </pc:sldChg>
      <pc:sldChg chg="addSp modSp">
        <pc:chgData name="Katherine Xiomar González Santacruz" userId="S::gonzalezskatherinex@javeriana.edu.co::f57f9f2a-aaf0-4054-9607-07e1d1986900" providerId="AD" clId="Web-{ED725187-5566-4119-BEF1-8D3ED8622EB9}" dt="2022-03-08T02:52:00.122" v="17" actId="1076"/>
        <pc:sldMkLst>
          <pc:docMk/>
          <pc:sldMk cId="3398858563" sldId="290"/>
        </pc:sldMkLst>
        <pc:spChg chg="mod">
          <ac:chgData name="Katherine Xiomar González Santacruz" userId="S::gonzalezskatherinex@javeriana.edu.co::f57f9f2a-aaf0-4054-9607-07e1d1986900" providerId="AD" clId="Web-{ED725187-5566-4119-BEF1-8D3ED8622EB9}" dt="2022-03-08T02:52:00.122" v="17" actId="1076"/>
          <ac:spMkLst>
            <pc:docMk/>
            <pc:sldMk cId="3398858563" sldId="290"/>
            <ac:spMk id="2" creationId="{DDA64ABD-7295-43C6-94EB-056D8FE79029}"/>
          </ac:spMkLst>
        </pc:spChg>
        <pc:picChg chg="add ord">
          <ac:chgData name="Katherine Xiomar González Santacruz" userId="S::gonzalezskatherinex@javeriana.edu.co::f57f9f2a-aaf0-4054-9607-07e1d1986900" providerId="AD" clId="Web-{ED725187-5566-4119-BEF1-8D3ED8622EB9}" dt="2022-03-08T02:51:47.293" v="12"/>
          <ac:picMkLst>
            <pc:docMk/>
            <pc:sldMk cId="3398858563" sldId="290"/>
            <ac:picMk id="4" creationId="{A1094005-7448-4E6C-8A86-9D8791F025DF}"/>
          </ac:picMkLst>
        </pc:picChg>
      </pc:sldChg>
    </pc:docChg>
  </pc:docChgLst>
  <pc:docChgLst>
    <pc:chgData name="Katherine Xiomar González Santacruz" userId="S::gonzalezskatherinex@javeriana.edu.co::f57f9f2a-aaf0-4054-9607-07e1d1986900" providerId="AD" clId="Web-{9F5BF0B5-12FF-4651-9F08-AD7E2DBEF7F4}"/>
    <pc:docChg chg="addSld delSld modSld">
      <pc:chgData name="Katherine Xiomar González Santacruz" userId="S::gonzalezskatherinex@javeriana.edu.co::f57f9f2a-aaf0-4054-9607-07e1d1986900" providerId="AD" clId="Web-{9F5BF0B5-12FF-4651-9F08-AD7E2DBEF7F4}" dt="2022-03-07T16:49:28.602" v="63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9F5BF0B5-12FF-4651-9F08-AD7E2DBEF7F4}" dt="2022-03-07T16:38:37.239" v="36" actId="1076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9F5BF0B5-12FF-4651-9F08-AD7E2DBEF7F4}" dt="2022-03-07T16:38:37.239" v="36" actId="1076"/>
          <ac:spMkLst>
            <pc:docMk/>
            <pc:sldMk cId="1043751833" sldId="271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9F5BF0B5-12FF-4651-9F08-AD7E2DBEF7F4}" dt="2022-03-07T16:38:49.927" v="38" actId="1076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9F5BF0B5-12FF-4651-9F08-AD7E2DBEF7F4}" dt="2022-03-07T16:38:49.927" v="38" actId="1076"/>
          <ac:spMkLst>
            <pc:docMk/>
            <pc:sldMk cId="747477568" sldId="274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9F5BF0B5-12FF-4651-9F08-AD7E2DBEF7F4}" dt="2022-03-07T16:39:50.335" v="42" actId="20577"/>
        <pc:sldMkLst>
          <pc:docMk/>
          <pc:sldMk cId="3740867118" sldId="275"/>
        </pc:sldMkLst>
        <pc:spChg chg="mod">
          <ac:chgData name="Katherine Xiomar González Santacruz" userId="S::gonzalezskatherinex@javeriana.edu.co::f57f9f2a-aaf0-4054-9607-07e1d1986900" providerId="AD" clId="Web-{9F5BF0B5-12FF-4651-9F08-AD7E2DBEF7F4}" dt="2022-03-07T16:39:50.335" v="42" actId="20577"/>
          <ac:spMkLst>
            <pc:docMk/>
            <pc:sldMk cId="3740867118" sldId="275"/>
            <ac:spMk id="11" creationId="{FD74A8E6-9D26-40D2-9EFF-752B13FA58E4}"/>
          </ac:spMkLst>
        </pc:spChg>
      </pc:sldChg>
      <pc:sldChg chg="new del">
        <pc:chgData name="Katherine Xiomar González Santacruz" userId="S::gonzalezskatherinex@javeriana.edu.co::f57f9f2a-aaf0-4054-9607-07e1d1986900" providerId="AD" clId="Web-{9F5BF0B5-12FF-4651-9F08-AD7E2DBEF7F4}" dt="2022-03-07T16:49:16.633" v="45"/>
        <pc:sldMkLst>
          <pc:docMk/>
          <pc:sldMk cId="3683913523" sldId="276"/>
        </pc:sldMkLst>
      </pc:sldChg>
      <pc:sldChg chg="modSp add replId">
        <pc:chgData name="Katherine Xiomar González Santacruz" userId="S::gonzalezskatherinex@javeriana.edu.co::f57f9f2a-aaf0-4054-9607-07e1d1986900" providerId="AD" clId="Web-{9F5BF0B5-12FF-4651-9F08-AD7E2DBEF7F4}" dt="2022-03-07T16:49:28.602" v="63" actId="20577"/>
        <pc:sldMkLst>
          <pc:docMk/>
          <pc:sldMk cId="3444015493" sldId="277"/>
        </pc:sldMkLst>
        <pc:spChg chg="mod">
          <ac:chgData name="Katherine Xiomar González Santacruz" userId="S::gonzalezskatherinex@javeriana.edu.co::f57f9f2a-aaf0-4054-9607-07e1d1986900" providerId="AD" clId="Web-{9F5BF0B5-12FF-4651-9F08-AD7E2DBEF7F4}" dt="2022-03-07T16:49:28.602" v="63" actId="20577"/>
          <ac:spMkLst>
            <pc:docMk/>
            <pc:sldMk cId="3444015493" sldId="277"/>
            <ac:spMk id="11" creationId="{FD74A8E6-9D26-40D2-9EFF-752B13FA58E4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71DB8824-75EE-4BDC-A4D2-99C9E73A4DD6}"/>
    <pc:docChg chg="modSld">
      <pc:chgData name="Katherine Xiomar González Santacruz" userId="S::gonzalezskatherinex@javeriana.edu.co::f57f9f2a-aaf0-4054-9607-07e1d1986900" providerId="AD" clId="Web-{71DB8824-75EE-4BDC-A4D2-99C9E73A4DD6}" dt="2022-03-12T18:27:27.962" v="1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71DB8824-75EE-4BDC-A4D2-99C9E73A4DD6}" dt="2022-03-12T18:27:24.227" v="0" actId="20577"/>
        <pc:sldMkLst>
          <pc:docMk/>
          <pc:sldMk cId="2799792770" sldId="329"/>
        </pc:sldMkLst>
        <pc:spChg chg="mod">
          <ac:chgData name="Katherine Xiomar González Santacruz" userId="S::gonzalezskatherinex@javeriana.edu.co::f57f9f2a-aaf0-4054-9607-07e1d1986900" providerId="AD" clId="Web-{71DB8824-75EE-4BDC-A4D2-99C9E73A4DD6}" dt="2022-03-12T18:27:24.227" v="0" actId="20577"/>
          <ac:spMkLst>
            <pc:docMk/>
            <pc:sldMk cId="2799792770" sldId="329"/>
            <ac:spMk id="15" creationId="{277C7BD7-2400-490A-8B38-AABBBAA20857}"/>
          </ac:spMkLst>
        </pc:spChg>
      </pc:sldChg>
      <pc:sldChg chg="modSp">
        <pc:chgData name="Katherine Xiomar González Santacruz" userId="S::gonzalezskatherinex@javeriana.edu.co::f57f9f2a-aaf0-4054-9607-07e1d1986900" providerId="AD" clId="Web-{71DB8824-75EE-4BDC-A4D2-99C9E73A4DD6}" dt="2022-03-12T18:27:27.962" v="1" actId="20577"/>
        <pc:sldMkLst>
          <pc:docMk/>
          <pc:sldMk cId="1110657220" sldId="330"/>
        </pc:sldMkLst>
        <pc:spChg chg="mod">
          <ac:chgData name="Katherine Xiomar González Santacruz" userId="S::gonzalezskatherinex@javeriana.edu.co::f57f9f2a-aaf0-4054-9607-07e1d1986900" providerId="AD" clId="Web-{71DB8824-75EE-4BDC-A4D2-99C9E73A4DD6}" dt="2022-03-12T18:27:27.962" v="1" actId="20577"/>
          <ac:spMkLst>
            <pc:docMk/>
            <pc:sldMk cId="1110657220" sldId="330"/>
            <ac:spMk id="2" creationId="{55689CAB-AC61-4B8E-8D92-0AF38C96626E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1E54024E-F43A-4473-8BD2-F0CE24E4E357}"/>
    <pc:docChg chg="addSld delSld modSld">
      <pc:chgData name="Katherine Xiomar González Santacruz" userId="S::gonzalezskatherinex@javeriana.edu.co::f57f9f2a-aaf0-4054-9607-07e1d1986900" providerId="AD" clId="Web-{1E54024E-F43A-4473-8BD2-F0CE24E4E357}" dt="2022-03-11T17:02:11.261" v="630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1E54024E-F43A-4473-8BD2-F0CE24E4E357}" dt="2022-03-11T16:47:26.954" v="456" actId="20577"/>
        <pc:sldMkLst>
          <pc:docMk/>
          <pc:sldMk cId="3525925442" sldId="257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7:26.954" v="456" actId="20577"/>
          <ac:spMkLst>
            <pc:docMk/>
            <pc:sldMk cId="3525925442" sldId="257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39:36.393" v="244" actId="14100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10:16.641" v="3" actId="20577"/>
          <ac:spMkLst>
            <pc:docMk/>
            <pc:sldMk cId="1043751833" sldId="271"/>
            <ac:spMk id="7" creationId="{A90139F8-458F-460A-BBD1-75C830F1DCC7}"/>
          </ac:spMkLst>
        </pc:spChg>
        <pc:spChg chg="mod">
          <ac:chgData name="Katherine Xiomar González Santacruz" userId="S::gonzalezskatherinex@javeriana.edu.co::f57f9f2a-aaf0-4054-9607-07e1d1986900" providerId="AD" clId="Web-{1E54024E-F43A-4473-8BD2-F0CE24E4E357}" dt="2022-03-11T16:39:36.393" v="244" actId="14100"/>
          <ac:spMkLst>
            <pc:docMk/>
            <pc:sldMk cId="1043751833" sldId="271"/>
            <ac:spMk id="11" creationId="{FD74A8E6-9D26-40D2-9EFF-752B13FA58E4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5:39.357" v="399" actId="20577"/>
        <pc:sldMkLst>
          <pc:docMk/>
          <pc:sldMk cId="4222544327" sldId="273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5:39.357" v="399" actId="20577"/>
          <ac:spMkLst>
            <pc:docMk/>
            <pc:sldMk cId="4222544327" sldId="273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52:36.041" v="539" actId="1076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52:36.041" v="539" actId="1076"/>
          <ac:spMkLst>
            <pc:docMk/>
            <pc:sldMk cId="747477568" sldId="274"/>
            <ac:spMk id="11" creationId="{FD74A8E6-9D26-40D2-9EFF-752B13FA58E4}"/>
          </ac:spMkLst>
        </pc:spChg>
      </pc:sldChg>
      <pc:sldChg chg="modSp del">
        <pc:chgData name="Katherine Xiomar González Santacruz" userId="S::gonzalezskatherinex@javeriana.edu.co::f57f9f2a-aaf0-4054-9607-07e1d1986900" providerId="AD" clId="Web-{1E54024E-F43A-4473-8BD2-F0CE24E4E357}" dt="2022-03-11T16:10:06.141" v="2"/>
        <pc:sldMkLst>
          <pc:docMk/>
          <pc:sldMk cId="3740867118" sldId="275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10:00.172" v="1" actId="20577"/>
          <ac:spMkLst>
            <pc:docMk/>
            <pc:sldMk cId="3740867118" sldId="275"/>
            <ac:spMk id="2" creationId="{5888BA12-3391-4C86-A4F9-148C5D7E73C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39:54.143" v="251" actId="20577"/>
        <pc:sldMkLst>
          <pc:docMk/>
          <pc:sldMk cId="3444015493" sldId="277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39:54.143" v="251" actId="20577"/>
          <ac:spMkLst>
            <pc:docMk/>
            <pc:sldMk cId="3444015493" sldId="277"/>
            <ac:spMk id="11" creationId="{FD74A8E6-9D26-40D2-9EFF-752B13FA58E4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39:27.611" v="243" actId="1076"/>
        <pc:sldMkLst>
          <pc:docMk/>
          <pc:sldMk cId="3501807234" sldId="278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32:50.287" v="5" actId="20577"/>
          <ac:spMkLst>
            <pc:docMk/>
            <pc:sldMk cId="3501807234" sldId="278"/>
            <ac:spMk id="2" creationId="{5888BA12-3391-4C86-A4F9-148C5D7E73C8}"/>
          </ac:spMkLst>
        </pc:spChg>
        <pc:spChg chg="del">
          <ac:chgData name="Katherine Xiomar González Santacruz" userId="S::gonzalezskatherinex@javeriana.edu.co::f57f9f2a-aaf0-4054-9607-07e1d1986900" providerId="AD" clId="Web-{1E54024E-F43A-4473-8BD2-F0CE24E4E357}" dt="2022-03-11T16:32:52.755" v="6"/>
          <ac:spMkLst>
            <pc:docMk/>
            <pc:sldMk cId="3501807234" sldId="278"/>
            <ac:spMk id="5" creationId="{62D06C7E-729B-4379-97D7-0858AF49BE2B}"/>
          </ac:spMkLst>
        </pc:spChg>
        <pc:spChg chg="add mod">
          <ac:chgData name="Katherine Xiomar González Santacruz" userId="S::gonzalezskatherinex@javeriana.edu.co::f57f9f2a-aaf0-4054-9607-07e1d1986900" providerId="AD" clId="Web-{1E54024E-F43A-4473-8BD2-F0CE24E4E357}" dt="2022-03-11T16:33:45.163" v="20" actId="1076"/>
          <ac:spMkLst>
            <pc:docMk/>
            <pc:sldMk cId="3501807234" sldId="278"/>
            <ac:spMk id="6" creationId="{240805F7-0195-4FD9-B1BD-11F627CE9E9A}"/>
          </ac:spMkLst>
        </pc:spChg>
        <pc:spChg chg="mod">
          <ac:chgData name="Katherine Xiomar González Santacruz" userId="S::gonzalezskatherinex@javeriana.edu.co::f57f9f2a-aaf0-4054-9607-07e1d1986900" providerId="AD" clId="Web-{1E54024E-F43A-4473-8BD2-F0CE24E4E357}" dt="2022-03-11T16:39:27.611" v="243" actId="1076"/>
          <ac:spMkLst>
            <pc:docMk/>
            <pc:sldMk cId="3501807234" sldId="278"/>
            <ac:spMk id="11" creationId="{FD74A8E6-9D26-40D2-9EFF-752B13FA58E4}"/>
          </ac:spMkLst>
        </pc:spChg>
        <pc:picChg chg="add mod">
          <ac:chgData name="Katherine Xiomar González Santacruz" userId="S::gonzalezskatherinex@javeriana.edu.co::f57f9f2a-aaf0-4054-9607-07e1d1986900" providerId="AD" clId="Web-{1E54024E-F43A-4473-8BD2-F0CE24E4E357}" dt="2022-03-11T16:33:07.256" v="13" actId="1076"/>
          <ac:picMkLst>
            <pc:docMk/>
            <pc:sldMk cId="3501807234" sldId="278"/>
            <ac:picMk id="4" creationId="{81C96EB0-DAC2-47B6-980D-9E3E979C3152}"/>
          </ac:picMkLst>
        </pc:pic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7:36.766" v="459" actId="20577"/>
        <pc:sldMkLst>
          <pc:docMk/>
          <pc:sldMk cId="1938138946" sldId="279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7:36.766" v="459" actId="20577"/>
          <ac:spMkLst>
            <pc:docMk/>
            <pc:sldMk cId="1938138946" sldId="279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54:47.154" v="542" actId="1076"/>
        <pc:sldMkLst>
          <pc:docMk/>
          <pc:sldMk cId="1642733693" sldId="280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54:47.154" v="542" actId="1076"/>
          <ac:spMkLst>
            <pc:docMk/>
            <pc:sldMk cId="1642733693" sldId="280"/>
            <ac:spMk id="11" creationId="{FD74A8E6-9D26-40D2-9EFF-752B13FA58E4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7:42.907" v="462" actId="20577"/>
        <pc:sldMkLst>
          <pc:docMk/>
          <pc:sldMk cId="2009011417" sldId="281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7:42.907" v="462" actId="20577"/>
          <ac:spMkLst>
            <pc:docMk/>
            <pc:sldMk cId="2009011417" sldId="281"/>
            <ac:spMk id="3" creationId="{317F7E64-9060-4AF5-8E54-ABC7B5976AA9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7:15.487" v="580" actId="20577"/>
        <pc:sldMkLst>
          <pc:docMk/>
          <pc:sldMk cId="300563189" sldId="283"/>
        </pc:sldMkLst>
        <pc:spChg chg="add mod">
          <ac:chgData name="Katherine Xiomar González Santacruz" userId="S::gonzalezskatherinex@javeriana.edu.co::f57f9f2a-aaf0-4054-9607-07e1d1986900" providerId="AD" clId="Web-{1E54024E-F43A-4473-8BD2-F0CE24E4E357}" dt="2022-03-11T16:57:15.487" v="580" actId="20577"/>
          <ac:spMkLst>
            <pc:docMk/>
            <pc:sldMk cId="300563189" sldId="283"/>
            <ac:spMk id="5" creationId="{54D3AA2E-31BC-4B2E-A855-51F86EA6A588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7:09.237" v="578"/>
          <ac:spMkLst>
            <pc:docMk/>
            <pc:sldMk cId="300563189" sldId="283"/>
            <ac:spMk id="11" creationId="{FD74A8E6-9D26-40D2-9EFF-752B13FA58E4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7:50.907" v="465" actId="20577"/>
        <pc:sldMkLst>
          <pc:docMk/>
          <pc:sldMk cId="3176908349" sldId="284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7:50.907" v="465" actId="20577"/>
          <ac:spMkLst>
            <pc:docMk/>
            <pc:sldMk cId="3176908349" sldId="284"/>
            <ac:spMk id="3" creationId="{317F7E64-9060-4AF5-8E54-ABC7B5976AA9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7:01:02.119" v="612"/>
        <pc:sldMkLst>
          <pc:docMk/>
          <pc:sldMk cId="2097910743" sldId="285"/>
        </pc:sldMkLst>
        <pc:spChg chg="add">
          <ac:chgData name="Katherine Xiomar González Santacruz" userId="S::gonzalezskatherinex@javeriana.edu.co::f57f9f2a-aaf0-4054-9607-07e1d1986900" providerId="AD" clId="Web-{1E54024E-F43A-4473-8BD2-F0CE24E4E357}" dt="2022-03-11T17:01:02.119" v="612"/>
          <ac:spMkLst>
            <pc:docMk/>
            <pc:sldMk cId="2097910743" sldId="285"/>
            <ac:spMk id="6" creationId="{30981511-039E-437C-8C45-E51F94C3B5FA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7:01:01.353" v="611"/>
          <ac:spMkLst>
            <pc:docMk/>
            <pc:sldMk cId="2097910743" sldId="285"/>
            <ac:spMk id="11" creationId="{FD74A8E6-9D26-40D2-9EFF-752B13FA58E4}"/>
          </ac:spMkLst>
        </pc:spChg>
      </pc:sldChg>
      <pc:sldChg chg="del">
        <pc:chgData name="Katherine Xiomar González Santacruz" userId="S::gonzalezskatherinex@javeriana.edu.co::f57f9f2a-aaf0-4054-9607-07e1d1986900" providerId="AD" clId="Web-{1E54024E-F43A-4473-8BD2-F0CE24E4E357}" dt="2022-03-11T16:43:05.993" v="333"/>
        <pc:sldMkLst>
          <pc:docMk/>
          <pc:sldMk cId="929057196" sldId="286"/>
        </pc:sldMkLst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52:50.026" v="541" actId="1076"/>
        <pc:sldMkLst>
          <pc:docMk/>
          <pc:sldMk cId="928851457" sldId="288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34:05.117" v="22" actId="20577"/>
          <ac:spMkLst>
            <pc:docMk/>
            <pc:sldMk cId="928851457" sldId="288"/>
            <ac:spMk id="3" creationId="{317F7E64-9060-4AF5-8E54-ABC7B5976AA9}"/>
          </ac:spMkLst>
        </pc:spChg>
        <pc:spChg chg="mod">
          <ac:chgData name="Katherine Xiomar González Santacruz" userId="S::gonzalezskatherinex@javeriana.edu.co::f57f9f2a-aaf0-4054-9607-07e1d1986900" providerId="AD" clId="Web-{1E54024E-F43A-4473-8BD2-F0CE24E4E357}" dt="2022-03-11T16:52:50.026" v="541" actId="1076"/>
          <ac:spMkLst>
            <pc:docMk/>
            <pc:sldMk cId="928851457" sldId="288"/>
            <ac:spMk id="11" creationId="{FD74A8E6-9D26-40D2-9EFF-752B13FA58E4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4:58.655" v="544"/>
        <pc:sldMkLst>
          <pc:docMk/>
          <pc:sldMk cId="1027338227" sldId="289"/>
        </pc:sldMkLst>
        <pc:spChg chg="add">
          <ac:chgData name="Katherine Xiomar González Santacruz" userId="S::gonzalezskatherinex@javeriana.edu.co::f57f9f2a-aaf0-4054-9607-07e1d1986900" providerId="AD" clId="Web-{1E54024E-F43A-4473-8BD2-F0CE24E4E357}" dt="2022-03-11T16:54:58.655" v="544"/>
          <ac:spMkLst>
            <pc:docMk/>
            <pc:sldMk cId="1027338227" sldId="289"/>
            <ac:spMk id="5" creationId="{005F9FF4-9E0F-4D2A-9799-25AE9EC5FB2F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4:58.295" v="543"/>
          <ac:spMkLst>
            <pc:docMk/>
            <pc:sldMk cId="1027338227" sldId="289"/>
            <ac:spMk id="11" creationId="{FD74A8E6-9D26-40D2-9EFF-752B13FA58E4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6:59.877" v="577" actId="20577"/>
        <pc:sldMkLst>
          <pc:docMk/>
          <pc:sldMk cId="2063853552" sldId="291"/>
        </pc:sldMkLst>
        <pc:spChg chg="add del mod">
          <ac:chgData name="Katherine Xiomar González Santacruz" userId="S::gonzalezskatherinex@javeriana.edu.co::f57f9f2a-aaf0-4054-9607-07e1d1986900" providerId="AD" clId="Web-{1E54024E-F43A-4473-8BD2-F0CE24E4E357}" dt="2022-03-11T16:56:49.877" v="567"/>
          <ac:spMkLst>
            <pc:docMk/>
            <pc:sldMk cId="2063853552" sldId="291"/>
            <ac:spMk id="4" creationId="{875E1761-3CB4-429A-AAB6-80994B94671C}"/>
          </ac:spMkLst>
        </pc:spChg>
        <pc:spChg chg="add mod">
          <ac:chgData name="Katherine Xiomar González Santacruz" userId="S::gonzalezskatherinex@javeriana.edu.co::f57f9f2a-aaf0-4054-9607-07e1d1986900" providerId="AD" clId="Web-{1E54024E-F43A-4473-8BD2-F0CE24E4E357}" dt="2022-03-11T16:56:59.877" v="577" actId="20577"/>
          <ac:spMkLst>
            <pc:docMk/>
            <pc:sldMk cId="2063853552" sldId="291"/>
            <ac:spMk id="5" creationId="{283E4C69-8B37-481A-A352-75C6A604CFC1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5:16.921" v="546"/>
          <ac:spMkLst>
            <pc:docMk/>
            <pc:sldMk cId="2063853552" sldId="291"/>
            <ac:spMk id="11" creationId="{FD74A8E6-9D26-40D2-9EFF-752B13FA58E4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7:22.706" v="582"/>
        <pc:sldMkLst>
          <pc:docMk/>
          <pc:sldMk cId="1744084822" sldId="292"/>
        </pc:sldMkLst>
        <pc:spChg chg="add del">
          <ac:chgData name="Katherine Xiomar González Santacruz" userId="S::gonzalezskatherinex@javeriana.edu.co::f57f9f2a-aaf0-4054-9607-07e1d1986900" providerId="AD" clId="Web-{1E54024E-F43A-4473-8BD2-F0CE24E4E357}" dt="2022-03-11T16:57:22.003" v="581"/>
          <ac:spMkLst>
            <pc:docMk/>
            <pc:sldMk cId="1744084822" sldId="292"/>
            <ac:spMk id="4" creationId="{59CC5A64-89C4-49D6-851C-0B9366363194}"/>
          </ac:spMkLst>
        </pc:spChg>
        <pc:spChg chg="add">
          <ac:chgData name="Katherine Xiomar González Santacruz" userId="S::gonzalezskatherinex@javeriana.edu.co::f57f9f2a-aaf0-4054-9607-07e1d1986900" providerId="AD" clId="Web-{1E54024E-F43A-4473-8BD2-F0CE24E4E357}" dt="2022-03-11T16:57:22.706" v="582"/>
          <ac:spMkLst>
            <pc:docMk/>
            <pc:sldMk cId="1744084822" sldId="292"/>
            <ac:spMk id="8" creationId="{DD22E221-FA0B-41E4-9D40-2062DCD4418E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5:43.453" v="559"/>
          <ac:spMkLst>
            <pc:docMk/>
            <pc:sldMk cId="1744084822" sldId="292"/>
            <ac:spMk id="11" creationId="{FD74A8E6-9D26-40D2-9EFF-752B13FA58E4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7:28.003" v="584"/>
        <pc:sldMkLst>
          <pc:docMk/>
          <pc:sldMk cId="2737391470" sldId="293"/>
        </pc:sldMkLst>
        <pc:spChg chg="add del">
          <ac:chgData name="Katherine Xiomar González Santacruz" userId="S::gonzalezskatherinex@javeriana.edu.co::f57f9f2a-aaf0-4054-9607-07e1d1986900" providerId="AD" clId="Web-{1E54024E-F43A-4473-8BD2-F0CE24E4E357}" dt="2022-03-11T16:57:27.347" v="583"/>
          <ac:spMkLst>
            <pc:docMk/>
            <pc:sldMk cId="2737391470" sldId="293"/>
            <ac:spMk id="4" creationId="{5D456717-39E6-4148-B0ED-94AC23D98AEF}"/>
          </ac:spMkLst>
        </pc:spChg>
        <pc:spChg chg="add">
          <ac:chgData name="Katherine Xiomar González Santacruz" userId="S::gonzalezskatherinex@javeriana.edu.co::f57f9f2a-aaf0-4054-9607-07e1d1986900" providerId="AD" clId="Web-{1E54024E-F43A-4473-8BD2-F0CE24E4E357}" dt="2022-03-11T16:57:28.003" v="584"/>
          <ac:spMkLst>
            <pc:docMk/>
            <pc:sldMk cId="2737391470" sldId="293"/>
            <ac:spMk id="10" creationId="{DD22E221-FA0B-41E4-9D40-2062DCD4418E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5:49.047" v="561"/>
          <ac:spMkLst>
            <pc:docMk/>
            <pc:sldMk cId="2737391470" sldId="293"/>
            <ac:spMk id="11" creationId="{FD74A8E6-9D26-40D2-9EFF-752B13FA58E4}"/>
          </ac:spMkLst>
        </pc:spChg>
      </pc:sldChg>
      <pc:sldChg chg="del">
        <pc:chgData name="Katherine Xiomar González Santacruz" userId="S::gonzalezskatherinex@javeriana.edu.co::f57f9f2a-aaf0-4054-9607-07e1d1986900" providerId="AD" clId="Web-{1E54024E-F43A-4473-8BD2-F0CE24E4E357}" dt="2022-03-11T16:43:12.665" v="334"/>
        <pc:sldMkLst>
          <pc:docMk/>
          <pc:sldMk cId="3919804737" sldId="294"/>
        </pc:sldMkLst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3:32.103" v="341" actId="20577"/>
        <pc:sldMkLst>
          <pc:docMk/>
          <pc:sldMk cId="1736718711" sldId="295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3:32.103" v="341" actId="20577"/>
          <ac:spMkLst>
            <pc:docMk/>
            <pc:sldMk cId="1736718711" sldId="295"/>
            <ac:spMk id="11" creationId="{FD74A8E6-9D26-40D2-9EFF-752B13FA58E4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7:01:18.807" v="617" actId="20577"/>
        <pc:sldMkLst>
          <pc:docMk/>
          <pc:sldMk cId="3145519271" sldId="296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7:01:18.807" v="617" actId="20577"/>
          <ac:spMkLst>
            <pc:docMk/>
            <pc:sldMk cId="3145519271" sldId="296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8:03.283" v="471" actId="20577"/>
        <pc:sldMkLst>
          <pc:docMk/>
          <pc:sldMk cId="3058485" sldId="301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8:03.283" v="471" actId="20577"/>
          <ac:spMkLst>
            <pc:docMk/>
            <pc:sldMk cId="3058485" sldId="301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8:52.206" v="478" actId="20577"/>
        <pc:sldMkLst>
          <pc:docMk/>
          <pc:sldMk cId="2795264374" sldId="304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8:52.206" v="478" actId="20577"/>
          <ac:spMkLst>
            <pc:docMk/>
            <pc:sldMk cId="2795264374" sldId="304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54.161" v="508" actId="20577"/>
        <pc:sldMkLst>
          <pc:docMk/>
          <pc:sldMk cId="146685656" sldId="310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54.161" v="508" actId="20577"/>
          <ac:spMkLst>
            <pc:docMk/>
            <pc:sldMk cId="146685656" sldId="310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50:35.490" v="524" actId="20577"/>
        <pc:sldMkLst>
          <pc:docMk/>
          <pc:sldMk cId="697523324" sldId="312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50:35.490" v="524" actId="20577"/>
          <ac:spMkLst>
            <pc:docMk/>
            <pc:sldMk cId="697523324" sldId="312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3:46.838" v="348" actId="20577"/>
        <pc:sldMkLst>
          <pc:docMk/>
          <pc:sldMk cId="3207136336" sldId="313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3:46.838" v="348" actId="20577"/>
          <ac:spMkLst>
            <pc:docMk/>
            <pc:sldMk cId="3207136336" sldId="313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3:57.807" v="354" actId="20577"/>
        <pc:sldMkLst>
          <pc:docMk/>
          <pc:sldMk cId="975651028" sldId="314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3:57.807" v="354" actId="20577"/>
          <ac:spMkLst>
            <pc:docMk/>
            <pc:sldMk cId="975651028" sldId="314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7:01:29.713" v="618" actId="20577"/>
        <pc:sldMkLst>
          <pc:docMk/>
          <pc:sldMk cId="1592487086" sldId="315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7:01:29.713" v="618" actId="20577"/>
          <ac:spMkLst>
            <pc:docMk/>
            <pc:sldMk cId="1592487086" sldId="315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7:01:46.511" v="622" actId="20577"/>
        <pc:sldMkLst>
          <pc:docMk/>
          <pc:sldMk cId="597395916" sldId="316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7:01:46.511" v="622" actId="20577"/>
          <ac:spMkLst>
            <pc:docMk/>
            <pc:sldMk cId="597395916" sldId="316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7:01:56.511" v="626" actId="20577"/>
        <pc:sldMkLst>
          <pc:docMk/>
          <pc:sldMk cId="3041984692" sldId="317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7:01:56.511" v="626" actId="20577"/>
          <ac:spMkLst>
            <pc:docMk/>
            <pc:sldMk cId="3041984692" sldId="317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7:02:03.667" v="628" actId="20577"/>
        <pc:sldMkLst>
          <pc:docMk/>
          <pc:sldMk cId="2692209517" sldId="318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7:02:03.667" v="628" actId="20577"/>
          <ac:spMkLst>
            <pc:docMk/>
            <pc:sldMk cId="2692209517" sldId="318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7:02:11.261" v="630" actId="20577"/>
        <pc:sldMkLst>
          <pc:docMk/>
          <pc:sldMk cId="650294814" sldId="319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7:02:11.261" v="630" actId="20577"/>
          <ac:spMkLst>
            <pc:docMk/>
            <pc:sldMk cId="650294814" sldId="319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8:56.284" v="481" actId="20577"/>
        <pc:sldMkLst>
          <pc:docMk/>
          <pc:sldMk cId="2986780223" sldId="320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8:56.284" v="481" actId="20577"/>
          <ac:spMkLst>
            <pc:docMk/>
            <pc:sldMk cId="2986780223" sldId="320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04.363" v="486" actId="20577"/>
        <pc:sldMkLst>
          <pc:docMk/>
          <pc:sldMk cId="3110946976" sldId="321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04.363" v="486" actId="20577"/>
          <ac:spMkLst>
            <pc:docMk/>
            <pc:sldMk cId="3110946976" sldId="321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08.628" v="490" actId="20577"/>
        <pc:sldMkLst>
          <pc:docMk/>
          <pc:sldMk cId="3521787444" sldId="322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08.628" v="490" actId="20577"/>
          <ac:spMkLst>
            <pc:docMk/>
            <pc:sldMk cId="3521787444" sldId="322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13.785" v="492" actId="20577"/>
        <pc:sldMkLst>
          <pc:docMk/>
          <pc:sldMk cId="3085675484" sldId="323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13.785" v="492" actId="20577"/>
          <ac:spMkLst>
            <pc:docMk/>
            <pc:sldMk cId="3085675484" sldId="323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19.332" v="495" actId="20577"/>
        <pc:sldMkLst>
          <pc:docMk/>
          <pc:sldMk cId="3039605394" sldId="324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19.332" v="495" actId="20577"/>
          <ac:spMkLst>
            <pc:docMk/>
            <pc:sldMk cId="3039605394" sldId="324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24.848" v="501" actId="20577"/>
        <pc:sldMkLst>
          <pc:docMk/>
          <pc:sldMk cId="3227214288" sldId="325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24.848" v="501" actId="20577"/>
          <ac:spMkLst>
            <pc:docMk/>
            <pc:sldMk cId="3227214288" sldId="325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9:59.146" v="511" actId="20577"/>
        <pc:sldMkLst>
          <pc:docMk/>
          <pc:sldMk cId="1527021952" sldId="326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9:59.146" v="511" actId="20577"/>
          <ac:spMkLst>
            <pc:docMk/>
            <pc:sldMk cId="1527021952" sldId="326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50:07.380" v="514" actId="20577"/>
        <pc:sldMkLst>
          <pc:docMk/>
          <pc:sldMk cId="4277974816" sldId="327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50:07.380" v="514" actId="20577"/>
          <ac:spMkLst>
            <pc:docMk/>
            <pc:sldMk cId="4277974816" sldId="327"/>
            <ac:spMk id="6" creationId="{1BEED281-8E37-42A2-BE47-B52CFF7A97A8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50:12.865" v="518" actId="20577"/>
        <pc:sldMkLst>
          <pc:docMk/>
          <pc:sldMk cId="2248695135" sldId="328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50:12.865" v="518" actId="20577"/>
          <ac:spMkLst>
            <pc:docMk/>
            <pc:sldMk cId="2248695135" sldId="328"/>
            <ac:spMk id="6" creationId="{1BEED281-8E37-42A2-BE47-B52CFF7A97A8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9:00.896" v="602" actId="1076"/>
        <pc:sldMkLst>
          <pc:docMk/>
          <pc:sldMk cId="2799792770" sldId="329"/>
        </pc:sldMkLst>
        <pc:spChg chg="add del">
          <ac:chgData name="Katherine Xiomar González Santacruz" userId="S::gonzalezskatherinex@javeriana.edu.co::f57f9f2a-aaf0-4054-9607-07e1d1986900" providerId="AD" clId="Web-{1E54024E-F43A-4473-8BD2-F0CE24E4E357}" dt="2022-03-11T16:58:26.333" v="595"/>
          <ac:spMkLst>
            <pc:docMk/>
            <pc:sldMk cId="2799792770" sldId="329"/>
            <ac:spMk id="2" creationId="{24381E58-6D65-4EF5-BB4D-C2F4840C3BA4}"/>
          </ac:spMkLst>
        </pc:spChg>
        <pc:spChg chg="add del">
          <ac:chgData name="Katherine Xiomar González Santacruz" userId="S::gonzalezskatherinex@javeriana.edu.co::f57f9f2a-aaf0-4054-9607-07e1d1986900" providerId="AD" clId="Web-{1E54024E-F43A-4473-8BD2-F0CE24E4E357}" dt="2022-03-11T16:58:00.082" v="592"/>
          <ac:spMkLst>
            <pc:docMk/>
            <pc:sldMk cId="2799792770" sldId="329"/>
            <ac:spMk id="10" creationId="{DD22E221-FA0B-41E4-9D40-2062DCD4418E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7:56.848" v="590"/>
          <ac:spMkLst>
            <pc:docMk/>
            <pc:sldMk cId="2799792770" sldId="329"/>
            <ac:spMk id="11" creationId="{FD74A8E6-9D26-40D2-9EFF-752B13FA58E4}"/>
          </ac:spMkLst>
        </pc:spChg>
        <pc:spChg chg="add del">
          <ac:chgData name="Katherine Xiomar González Santacruz" userId="S::gonzalezskatherinex@javeriana.edu.co::f57f9f2a-aaf0-4054-9607-07e1d1986900" providerId="AD" clId="Web-{1E54024E-F43A-4473-8BD2-F0CE24E4E357}" dt="2022-03-11T16:58:35.239" v="597"/>
          <ac:spMkLst>
            <pc:docMk/>
            <pc:sldMk cId="2799792770" sldId="329"/>
            <ac:spMk id="14" creationId="{277C7BD7-2400-490A-8B38-AABBBAA20857}"/>
          </ac:spMkLst>
        </pc:spChg>
        <pc:spChg chg="add mod">
          <ac:chgData name="Katherine Xiomar González Santacruz" userId="S::gonzalezskatherinex@javeriana.edu.co::f57f9f2a-aaf0-4054-9607-07e1d1986900" providerId="AD" clId="Web-{1E54024E-F43A-4473-8BD2-F0CE24E4E357}" dt="2022-03-11T16:59:00.896" v="602" actId="1076"/>
          <ac:spMkLst>
            <pc:docMk/>
            <pc:sldMk cId="2799792770" sldId="329"/>
            <ac:spMk id="15" creationId="{277C7BD7-2400-490A-8B38-AABBBAA20857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7:00:10.930" v="610"/>
        <pc:sldMkLst>
          <pc:docMk/>
          <pc:sldMk cId="1110657220" sldId="330"/>
        </pc:sldMkLst>
        <pc:spChg chg="add">
          <ac:chgData name="Katherine Xiomar González Santacruz" userId="S::gonzalezskatherinex@javeriana.edu.co::f57f9f2a-aaf0-4054-9607-07e1d1986900" providerId="AD" clId="Web-{1E54024E-F43A-4473-8BD2-F0CE24E4E357}" dt="2022-03-11T17:00:10.930" v="610"/>
          <ac:spMkLst>
            <pc:docMk/>
            <pc:sldMk cId="1110657220" sldId="330"/>
            <ac:spMk id="2" creationId="{55689CAB-AC61-4B8E-8D92-0AF38C96626E}"/>
          </ac:spMkLst>
        </pc:spChg>
        <pc:spChg chg="add del mod">
          <ac:chgData name="Katherine Xiomar González Santacruz" userId="S::gonzalezskatherinex@javeriana.edu.co::f57f9f2a-aaf0-4054-9607-07e1d1986900" providerId="AD" clId="Web-{1E54024E-F43A-4473-8BD2-F0CE24E4E357}" dt="2022-03-11T16:59:19.788" v="604"/>
          <ac:spMkLst>
            <pc:docMk/>
            <pc:sldMk cId="1110657220" sldId="330"/>
            <ac:spMk id="8" creationId="{277C7BD7-2400-490A-8B38-AABBBAA20857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8:48.787" v="599"/>
          <ac:spMkLst>
            <pc:docMk/>
            <pc:sldMk cId="1110657220" sldId="330"/>
            <ac:spMk id="11" creationId="{FD74A8E6-9D26-40D2-9EFF-752B13FA58E4}"/>
          </ac:spMkLst>
        </pc:spChg>
        <pc:spChg chg="add del mod">
          <ac:chgData name="Katherine Xiomar González Santacruz" userId="S::gonzalezskatherinex@javeriana.edu.co::f57f9f2a-aaf0-4054-9607-07e1d1986900" providerId="AD" clId="Web-{1E54024E-F43A-4473-8BD2-F0CE24E4E357}" dt="2022-03-11T17:00:10.148" v="609"/>
          <ac:spMkLst>
            <pc:docMk/>
            <pc:sldMk cId="1110657220" sldId="330"/>
            <ac:spMk id="12" creationId="{277C7BD7-2400-490A-8B38-AABBBAA20857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7:33.534" v="586"/>
        <pc:sldMkLst>
          <pc:docMk/>
          <pc:sldMk cId="1750187928" sldId="332"/>
        </pc:sldMkLst>
        <pc:spChg chg="add del">
          <ac:chgData name="Katherine Xiomar González Santacruz" userId="S::gonzalezskatherinex@javeriana.edu.co::f57f9f2a-aaf0-4054-9607-07e1d1986900" providerId="AD" clId="Web-{1E54024E-F43A-4473-8BD2-F0CE24E4E357}" dt="2022-03-11T16:57:33.081" v="585"/>
          <ac:spMkLst>
            <pc:docMk/>
            <pc:sldMk cId="1750187928" sldId="332"/>
            <ac:spMk id="6" creationId="{490E1564-CA95-4A27-886B-D86E2657B2FF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5:54.906" v="563"/>
          <ac:spMkLst>
            <pc:docMk/>
            <pc:sldMk cId="1750187928" sldId="332"/>
            <ac:spMk id="11" creationId="{FD74A8E6-9D26-40D2-9EFF-752B13FA58E4}"/>
          </ac:spMkLst>
        </pc:spChg>
        <pc:spChg chg="add">
          <ac:chgData name="Katherine Xiomar González Santacruz" userId="S::gonzalezskatherinex@javeriana.edu.co::f57f9f2a-aaf0-4054-9607-07e1d1986900" providerId="AD" clId="Web-{1E54024E-F43A-4473-8BD2-F0CE24E4E357}" dt="2022-03-11T16:57:33.534" v="586"/>
          <ac:spMkLst>
            <pc:docMk/>
            <pc:sldMk cId="1750187928" sldId="332"/>
            <ac:spMk id="12" creationId="{DD22E221-FA0B-41E4-9D40-2062DCD4418E}"/>
          </ac:spMkLst>
        </pc:spChg>
      </pc:sldChg>
      <pc:sldChg chg="modSp">
        <pc:chgData name="Katherine Xiomar González Santacruz" userId="S::gonzalezskatherinex@javeriana.edu.co::f57f9f2a-aaf0-4054-9607-07e1d1986900" providerId="AD" clId="Web-{1E54024E-F43A-4473-8BD2-F0CE24E4E357}" dt="2022-03-11T16:47:56.673" v="468" actId="20577"/>
        <pc:sldMkLst>
          <pc:docMk/>
          <pc:sldMk cId="1951821035" sldId="333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47:56.673" v="468" actId="20577"/>
          <ac:spMkLst>
            <pc:docMk/>
            <pc:sldMk cId="1951821035" sldId="333"/>
            <ac:spMk id="3" creationId="{317F7E64-9060-4AF5-8E54-ABC7B5976AA9}"/>
          </ac:spMkLst>
        </pc:spChg>
      </pc:sldChg>
      <pc:sldChg chg="del">
        <pc:chgData name="Katherine Xiomar González Santacruz" userId="S::gonzalezskatherinex@javeriana.edu.co::f57f9f2a-aaf0-4054-9607-07e1d1986900" providerId="AD" clId="Web-{1E54024E-F43A-4473-8BD2-F0CE24E4E357}" dt="2022-03-11T16:34:51.275" v="26"/>
        <pc:sldMkLst>
          <pc:docMk/>
          <pc:sldMk cId="3839036615" sldId="334"/>
        </pc:sldMkLst>
      </pc:sldChg>
      <pc:sldChg chg="addSp delSp modSp">
        <pc:chgData name="Katherine Xiomar González Santacruz" userId="S::gonzalezskatherinex@javeriana.edu.co::f57f9f2a-aaf0-4054-9607-07e1d1986900" providerId="AD" clId="Web-{1E54024E-F43A-4473-8BD2-F0CE24E4E357}" dt="2022-03-11T16:57:39.925" v="588"/>
        <pc:sldMkLst>
          <pc:docMk/>
          <pc:sldMk cId="314762647" sldId="335"/>
        </pc:sldMkLst>
        <pc:spChg chg="add del">
          <ac:chgData name="Katherine Xiomar González Santacruz" userId="S::gonzalezskatherinex@javeriana.edu.co::f57f9f2a-aaf0-4054-9607-07e1d1986900" providerId="AD" clId="Web-{1E54024E-F43A-4473-8BD2-F0CE24E4E357}" dt="2022-03-11T16:57:39.316" v="587"/>
          <ac:spMkLst>
            <pc:docMk/>
            <pc:sldMk cId="314762647" sldId="335"/>
            <ac:spMk id="4" creationId="{30881441-BE2D-4E25-A644-72AF5F520A2F}"/>
          </ac:spMkLst>
        </pc:spChg>
        <pc:spChg chg="add">
          <ac:chgData name="Katherine Xiomar González Santacruz" userId="S::gonzalezskatherinex@javeriana.edu.co::f57f9f2a-aaf0-4054-9607-07e1d1986900" providerId="AD" clId="Web-{1E54024E-F43A-4473-8BD2-F0CE24E4E357}" dt="2022-03-11T16:57:39.925" v="588"/>
          <ac:spMkLst>
            <pc:docMk/>
            <pc:sldMk cId="314762647" sldId="335"/>
            <ac:spMk id="10" creationId="{DD22E221-FA0B-41E4-9D40-2062DCD4418E}"/>
          </ac:spMkLst>
        </pc:spChg>
        <pc:spChg chg="del mod">
          <ac:chgData name="Katherine Xiomar González Santacruz" userId="S::gonzalezskatherinex@javeriana.edu.co::f57f9f2a-aaf0-4054-9607-07e1d1986900" providerId="AD" clId="Web-{1E54024E-F43A-4473-8BD2-F0CE24E4E357}" dt="2022-03-11T16:56:02.344" v="565"/>
          <ac:spMkLst>
            <pc:docMk/>
            <pc:sldMk cId="314762647" sldId="335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1E54024E-F43A-4473-8BD2-F0CE24E4E357}" dt="2022-03-11T16:52:06.368" v="538" actId="20577"/>
        <pc:sldMkLst>
          <pc:docMk/>
          <pc:sldMk cId="3581489776" sldId="336"/>
        </pc:sldMkLst>
        <pc:spChg chg="mod">
          <ac:chgData name="Katherine Xiomar González Santacruz" userId="S::gonzalezskatherinex@javeriana.edu.co::f57f9f2a-aaf0-4054-9607-07e1d1986900" providerId="AD" clId="Web-{1E54024E-F43A-4473-8BD2-F0CE24E4E357}" dt="2022-03-11T16:52:06.368" v="538" actId="20577"/>
          <ac:spMkLst>
            <pc:docMk/>
            <pc:sldMk cId="3581489776" sldId="336"/>
            <ac:spMk id="3" creationId="{317F7E64-9060-4AF5-8E54-ABC7B5976AA9}"/>
          </ac:spMkLst>
        </pc:spChg>
        <pc:spChg chg="mod">
          <ac:chgData name="Katherine Xiomar González Santacruz" userId="S::gonzalezskatherinex@javeriana.edu.co::f57f9f2a-aaf0-4054-9607-07e1d1986900" providerId="AD" clId="Web-{1E54024E-F43A-4473-8BD2-F0CE24E4E357}" dt="2022-03-11T16:52:02.071" v="536" actId="20577"/>
          <ac:spMkLst>
            <pc:docMk/>
            <pc:sldMk cId="3581489776" sldId="336"/>
            <ac:spMk id="11" creationId="{FD74A8E6-9D26-40D2-9EFF-752B13FA58E4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88DD2975-9EAB-4622-94B6-955B3AC0139C}"/>
    <pc:docChg chg="addSld modSld">
      <pc:chgData name="Katherine Xiomar González Santacruz" userId="S::gonzalezskatherinex@javeriana.edu.co::f57f9f2a-aaf0-4054-9607-07e1d1986900" providerId="AD" clId="Web-{88DD2975-9EAB-4622-94B6-955B3AC0139C}" dt="2022-03-07T22:59:07.593" v="33" actId="1076"/>
      <pc:docMkLst>
        <pc:docMk/>
      </pc:docMkLst>
      <pc:sldChg chg="addSp modSp">
        <pc:chgData name="Katherine Xiomar González Santacruz" userId="S::gonzalezskatherinex@javeriana.edu.co::f57f9f2a-aaf0-4054-9607-07e1d1986900" providerId="AD" clId="Web-{88DD2975-9EAB-4622-94B6-955B3AC0139C}" dt="2022-03-07T22:59:07.593" v="33" actId="1076"/>
        <pc:sldMkLst>
          <pc:docMk/>
          <pc:sldMk cId="1642733693" sldId="280"/>
        </pc:sldMkLst>
        <pc:spChg chg="mod">
          <ac:chgData name="Katherine Xiomar González Santacruz" userId="S::gonzalezskatherinex@javeriana.edu.co::f57f9f2a-aaf0-4054-9607-07e1d1986900" providerId="AD" clId="Web-{88DD2975-9EAB-4622-94B6-955B3AC0139C}" dt="2022-03-07T22:59:03.171" v="31" actId="14100"/>
          <ac:spMkLst>
            <pc:docMk/>
            <pc:sldMk cId="1642733693" sldId="280"/>
            <ac:spMk id="2" creationId="{4A01D9F4-FE92-4B93-B370-F3023C458F99}"/>
          </ac:spMkLst>
        </pc:spChg>
        <pc:spChg chg="mod">
          <ac:chgData name="Katherine Xiomar González Santacruz" userId="S::gonzalezskatherinex@javeriana.edu.co::f57f9f2a-aaf0-4054-9607-07e1d1986900" providerId="AD" clId="Web-{88DD2975-9EAB-4622-94B6-955B3AC0139C}" dt="2022-03-07T22:58:56.077" v="30" actId="20577"/>
          <ac:spMkLst>
            <pc:docMk/>
            <pc:sldMk cId="1642733693" sldId="280"/>
            <ac:spMk id="5" creationId="{532BF2F2-AA4F-496F-AB37-E4EB7AC49886}"/>
          </ac:spMkLst>
        </pc:spChg>
        <pc:picChg chg="add mod">
          <ac:chgData name="Katherine Xiomar González Santacruz" userId="S::gonzalezskatherinex@javeriana.edu.co::f57f9f2a-aaf0-4054-9607-07e1d1986900" providerId="AD" clId="Web-{88DD2975-9EAB-4622-94B6-955B3AC0139C}" dt="2022-03-07T22:59:07.593" v="33" actId="1076"/>
          <ac:picMkLst>
            <pc:docMk/>
            <pc:sldMk cId="1642733693" sldId="280"/>
            <ac:picMk id="4" creationId="{B6C91DAA-FC28-4286-B18B-3C423B34A925}"/>
          </ac:picMkLst>
        </pc:picChg>
      </pc:sldChg>
      <pc:sldChg chg="addSp modSp add replId">
        <pc:chgData name="Katherine Xiomar González Santacruz" userId="S::gonzalezskatherinex@javeriana.edu.co::f57f9f2a-aaf0-4054-9607-07e1d1986900" providerId="AD" clId="Web-{88DD2975-9EAB-4622-94B6-955B3AC0139C}" dt="2022-03-07T22:58:26.654" v="23" actId="1076"/>
        <pc:sldMkLst>
          <pc:docMk/>
          <pc:sldMk cId="1027338227" sldId="289"/>
        </pc:sldMkLst>
        <pc:spChg chg="mod">
          <ac:chgData name="Katherine Xiomar González Santacruz" userId="S::gonzalezskatherinex@javeriana.edu.co::f57f9f2a-aaf0-4054-9607-07e1d1986900" providerId="AD" clId="Web-{88DD2975-9EAB-4622-94B6-955B3AC0139C}" dt="2022-03-07T22:58:05.560" v="16" actId="20577"/>
          <ac:spMkLst>
            <pc:docMk/>
            <pc:sldMk cId="1027338227" sldId="289"/>
            <ac:spMk id="2" creationId="{4A01D9F4-FE92-4B93-B370-F3023C458F99}"/>
          </ac:spMkLst>
        </pc:spChg>
        <pc:picChg chg="add mod">
          <ac:chgData name="Katherine Xiomar González Santacruz" userId="S::gonzalezskatherinex@javeriana.edu.co::f57f9f2a-aaf0-4054-9607-07e1d1986900" providerId="AD" clId="Web-{88DD2975-9EAB-4622-94B6-955B3AC0139C}" dt="2022-03-07T22:58:26.654" v="23" actId="1076"/>
          <ac:picMkLst>
            <pc:docMk/>
            <pc:sldMk cId="1027338227" sldId="289"/>
            <ac:picMk id="4" creationId="{CF946C0A-EA98-4B9B-A935-10467278AF52}"/>
          </ac:picMkLst>
        </pc:picChg>
      </pc:sldChg>
    </pc:docChg>
  </pc:docChgLst>
  <pc:docChgLst>
    <pc:chgData name="Katherine Xiomar González Santacruz" userId="S::gonzalezskatherinex@javeriana.edu.co::f57f9f2a-aaf0-4054-9607-07e1d1986900" providerId="AD" clId="Web-{0D435F5D-9092-43D4-B537-2DD3E3D8BA04}"/>
    <pc:docChg chg="addSld delSld modSld addMainMaster">
      <pc:chgData name="Katherine Xiomar González Santacruz" userId="S::gonzalezskatherinex@javeriana.edu.co::f57f9f2a-aaf0-4054-9607-07e1d1986900" providerId="AD" clId="Web-{0D435F5D-9092-43D4-B537-2DD3E3D8BA04}" dt="2022-03-13T00:21:54.869" v="61"/>
      <pc:docMkLst>
        <pc:docMk/>
      </pc:docMkLst>
      <pc:sldChg chg="del">
        <pc:chgData name="Katherine Xiomar González Santacruz" userId="S::gonzalezskatherinex@javeriana.edu.co::f57f9f2a-aaf0-4054-9607-07e1d1986900" providerId="AD" clId="Web-{0D435F5D-9092-43D4-B537-2DD3E3D8BA04}" dt="2022-03-13T00:21:54.869" v="61"/>
        <pc:sldMkLst>
          <pc:docMk/>
          <pc:sldMk cId="3581489776" sldId="336"/>
        </pc:sldMkLst>
      </pc:sldChg>
      <pc:sldChg chg="add del replId">
        <pc:chgData name="Katherine Xiomar González Santacruz" userId="S::gonzalezskatherinex@javeriana.edu.co::f57f9f2a-aaf0-4054-9607-07e1d1986900" providerId="AD" clId="Web-{0D435F5D-9092-43D4-B537-2DD3E3D8BA04}" dt="2022-03-13T00:21:50.916" v="60"/>
        <pc:sldMkLst>
          <pc:docMk/>
          <pc:sldMk cId="1291231729" sldId="341"/>
        </pc:sldMkLst>
      </pc:sldChg>
      <pc:sldChg chg="addSp delSp add">
        <pc:chgData name="Katherine Xiomar González Santacruz" userId="S::gonzalezskatherinex@javeriana.edu.co::f57f9f2a-aaf0-4054-9607-07e1d1986900" providerId="AD" clId="Web-{0D435F5D-9092-43D4-B537-2DD3E3D8BA04}" dt="2022-03-13T00:21:08.822" v="59"/>
        <pc:sldMkLst>
          <pc:docMk/>
          <pc:sldMk cId="833958399" sldId="342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21:08.119" v="58"/>
          <ac:spMkLst>
            <pc:docMk/>
            <pc:sldMk cId="833958399" sldId="342"/>
            <ac:spMk id="2" creationId="{CB39B127-7638-1C42-B44E-1CC5AD1377C0}"/>
          </ac:spMkLst>
        </pc:spChg>
        <pc:spChg chg="add">
          <ac:chgData name="Katherine Xiomar González Santacruz" userId="S::gonzalezskatherinex@javeriana.edu.co::f57f9f2a-aaf0-4054-9607-07e1d1986900" providerId="AD" clId="Web-{0D435F5D-9092-43D4-B537-2DD3E3D8BA04}" dt="2022-03-13T00:21:08.822" v="59"/>
          <ac:spMkLst>
            <pc:docMk/>
            <pc:sldMk cId="833958399" sldId="342"/>
            <ac:spMk id="8" creationId="{3E16CBCA-098D-4BCD-84F9-37856707E11B}"/>
          </ac:spMkLst>
        </pc:spChg>
      </pc:sldChg>
      <pc:sldChg chg="addSp delSp add">
        <pc:chgData name="Katherine Xiomar González Santacruz" userId="S::gonzalezskatherinex@javeriana.edu.co::f57f9f2a-aaf0-4054-9607-07e1d1986900" providerId="AD" clId="Web-{0D435F5D-9092-43D4-B537-2DD3E3D8BA04}" dt="2022-03-13T00:21:03.275" v="57"/>
        <pc:sldMkLst>
          <pc:docMk/>
          <pc:sldMk cId="1795882484" sldId="343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21:02.462" v="56"/>
          <ac:spMkLst>
            <pc:docMk/>
            <pc:sldMk cId="1795882484" sldId="343"/>
            <ac:spMk id="2" creationId="{CB39B127-7638-1C42-B44E-1CC5AD1377C0}"/>
          </ac:spMkLst>
        </pc:spChg>
        <pc:spChg chg="add">
          <ac:chgData name="Katherine Xiomar González Santacruz" userId="S::gonzalezskatherinex@javeriana.edu.co::f57f9f2a-aaf0-4054-9607-07e1d1986900" providerId="AD" clId="Web-{0D435F5D-9092-43D4-B537-2DD3E3D8BA04}" dt="2022-03-13T00:21:03.275" v="57"/>
          <ac:spMkLst>
            <pc:docMk/>
            <pc:sldMk cId="1795882484" sldId="343"/>
            <ac:spMk id="9" creationId="{3E16CBCA-098D-4BCD-84F9-37856707E11B}"/>
          </ac:spMkLst>
        </pc:spChg>
      </pc:sldChg>
      <pc:sldChg chg="addSp delSp add">
        <pc:chgData name="Katherine Xiomar González Santacruz" userId="S::gonzalezskatherinex@javeriana.edu.co::f57f9f2a-aaf0-4054-9607-07e1d1986900" providerId="AD" clId="Web-{0D435F5D-9092-43D4-B537-2DD3E3D8BA04}" dt="2022-03-13T00:20:57.509" v="55"/>
        <pc:sldMkLst>
          <pc:docMk/>
          <pc:sldMk cId="1613064362" sldId="344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20:56.743" v="54"/>
          <ac:spMkLst>
            <pc:docMk/>
            <pc:sldMk cId="1613064362" sldId="344"/>
            <ac:spMk id="2" creationId="{CB39B127-7638-1C42-B44E-1CC5AD1377C0}"/>
          </ac:spMkLst>
        </pc:spChg>
        <pc:spChg chg="add">
          <ac:chgData name="Katherine Xiomar González Santacruz" userId="S::gonzalezskatherinex@javeriana.edu.co::f57f9f2a-aaf0-4054-9607-07e1d1986900" providerId="AD" clId="Web-{0D435F5D-9092-43D4-B537-2DD3E3D8BA04}" dt="2022-03-13T00:20:57.509" v="55"/>
          <ac:spMkLst>
            <pc:docMk/>
            <pc:sldMk cId="1613064362" sldId="344"/>
            <ac:spMk id="8" creationId="{3E16CBCA-098D-4BCD-84F9-37856707E11B}"/>
          </ac:spMkLst>
        </pc:spChg>
      </pc:sldChg>
      <pc:sldChg chg="modSp add">
        <pc:chgData name="Katherine Xiomar González Santacruz" userId="S::gonzalezskatherinex@javeriana.edu.co::f57f9f2a-aaf0-4054-9607-07e1d1986900" providerId="AD" clId="Web-{0D435F5D-9092-43D4-B537-2DD3E3D8BA04}" dt="2022-03-13T00:20:46.493" v="53" actId="20577"/>
        <pc:sldMkLst>
          <pc:docMk/>
          <pc:sldMk cId="1477181625" sldId="345"/>
        </pc:sldMkLst>
        <pc:spChg chg="mod">
          <ac:chgData name="Katherine Xiomar González Santacruz" userId="S::gonzalezskatherinex@javeriana.edu.co::f57f9f2a-aaf0-4054-9607-07e1d1986900" providerId="AD" clId="Web-{0D435F5D-9092-43D4-B537-2DD3E3D8BA04}" dt="2022-03-13T00:20:46.493" v="53" actId="20577"/>
          <ac:spMkLst>
            <pc:docMk/>
            <pc:sldMk cId="1477181625" sldId="345"/>
            <ac:spMk id="12" creationId="{21D53EBE-E8BC-4DC5-AF0A-C065223E12F0}"/>
          </ac:spMkLst>
        </pc:spChg>
      </pc:sldChg>
      <pc:sldChg chg="addSp delSp add">
        <pc:chgData name="Katherine Xiomar González Santacruz" userId="S::gonzalezskatherinex@javeriana.edu.co::f57f9f2a-aaf0-4054-9607-07e1d1986900" providerId="AD" clId="Web-{0D435F5D-9092-43D4-B537-2DD3E3D8BA04}" dt="2022-03-13T00:20:26.149" v="48"/>
        <pc:sldMkLst>
          <pc:docMk/>
          <pc:sldMk cId="2471222074" sldId="346"/>
        </pc:sldMkLst>
        <pc:spChg chg="add">
          <ac:chgData name="Katherine Xiomar González Santacruz" userId="S::gonzalezskatherinex@javeriana.edu.co::f57f9f2a-aaf0-4054-9607-07e1d1986900" providerId="AD" clId="Web-{0D435F5D-9092-43D4-B537-2DD3E3D8BA04}" dt="2022-03-13T00:20:26.149" v="48"/>
          <ac:spMkLst>
            <pc:docMk/>
            <pc:sldMk cId="2471222074" sldId="346"/>
            <ac:spMk id="2" creationId="{DB857BFC-6E2C-42ED-BAD8-332640FC8770}"/>
          </ac:spMkLst>
        </pc:spChg>
        <pc:spChg chg="del">
          <ac:chgData name="Katherine Xiomar González Santacruz" userId="S::gonzalezskatherinex@javeriana.edu.co::f57f9f2a-aaf0-4054-9607-07e1d1986900" providerId="AD" clId="Web-{0D435F5D-9092-43D4-B537-2DD3E3D8BA04}" dt="2022-03-13T00:20:22.993" v="47"/>
          <ac:spMkLst>
            <pc:docMk/>
            <pc:sldMk cId="2471222074" sldId="346"/>
            <ac:spMk id="12" creationId="{21D53EBE-E8BC-4DC5-AF0A-C065223E12F0}"/>
          </ac:spMkLst>
        </pc:spChg>
      </pc:sldChg>
      <pc:sldChg chg="addSp delSp modSp add">
        <pc:chgData name="Katherine Xiomar González Santacruz" userId="S::gonzalezskatherinex@javeriana.edu.co::f57f9f2a-aaf0-4054-9607-07e1d1986900" providerId="AD" clId="Web-{0D435F5D-9092-43D4-B537-2DD3E3D8BA04}" dt="2022-03-13T00:20:17.649" v="46"/>
        <pc:sldMkLst>
          <pc:docMk/>
          <pc:sldMk cId="2682680917" sldId="347"/>
        </pc:sldMkLst>
        <pc:spChg chg="add del mod">
          <ac:chgData name="Katherine Xiomar González Santacruz" userId="S::gonzalezskatherinex@javeriana.edu.co::f57f9f2a-aaf0-4054-9607-07e1d1986900" providerId="AD" clId="Web-{0D435F5D-9092-43D4-B537-2DD3E3D8BA04}" dt="2022-03-13T00:20:11.118" v="45"/>
          <ac:spMkLst>
            <pc:docMk/>
            <pc:sldMk cId="2682680917" sldId="347"/>
            <ac:spMk id="2" creationId="{12556305-72C0-46D8-B388-221282E80854}"/>
          </ac:spMkLst>
        </pc:spChg>
        <pc:spChg chg="add">
          <ac:chgData name="Katherine Xiomar González Santacruz" userId="S::gonzalezskatherinex@javeriana.edu.co::f57f9f2a-aaf0-4054-9607-07e1d1986900" providerId="AD" clId="Web-{0D435F5D-9092-43D4-B537-2DD3E3D8BA04}" dt="2022-03-13T00:20:17.649" v="46"/>
          <ac:spMkLst>
            <pc:docMk/>
            <pc:sldMk cId="2682680917" sldId="347"/>
            <ac:spMk id="6" creationId="{CDC13583-2C47-4815-A584-07AE3D8E250D}"/>
          </ac:spMkLst>
        </pc:spChg>
        <pc:spChg chg="del">
          <ac:chgData name="Katherine Xiomar González Santacruz" userId="S::gonzalezskatherinex@javeriana.edu.co::f57f9f2a-aaf0-4054-9607-07e1d1986900" providerId="AD" clId="Web-{0D435F5D-9092-43D4-B537-2DD3E3D8BA04}" dt="2022-03-13T00:20:08.336" v="41"/>
          <ac:spMkLst>
            <pc:docMk/>
            <pc:sldMk cId="2682680917" sldId="347"/>
            <ac:spMk id="12" creationId="{21D53EBE-E8BC-4DC5-AF0A-C065223E12F0}"/>
          </ac:spMkLst>
        </pc:spChg>
      </pc:sldChg>
      <pc:sldChg chg="modSp add">
        <pc:chgData name="Katherine Xiomar González Santacruz" userId="S::gonzalezskatherinex@javeriana.edu.co::f57f9f2a-aaf0-4054-9607-07e1d1986900" providerId="AD" clId="Web-{0D435F5D-9092-43D4-B537-2DD3E3D8BA04}" dt="2022-03-13T00:20:00.383" v="40" actId="14100"/>
        <pc:sldMkLst>
          <pc:docMk/>
          <pc:sldMk cId="1718825256" sldId="348"/>
        </pc:sldMkLst>
        <pc:spChg chg="mod">
          <ac:chgData name="Katherine Xiomar González Santacruz" userId="S::gonzalezskatherinex@javeriana.edu.co::f57f9f2a-aaf0-4054-9607-07e1d1986900" providerId="AD" clId="Web-{0D435F5D-9092-43D4-B537-2DD3E3D8BA04}" dt="2022-03-13T00:20:00.383" v="40" actId="14100"/>
          <ac:spMkLst>
            <pc:docMk/>
            <pc:sldMk cId="1718825256" sldId="348"/>
            <ac:spMk id="2" creationId="{CB39B127-7638-1C42-B44E-1CC5AD1377C0}"/>
          </ac:spMkLst>
        </pc:spChg>
      </pc:sldChg>
      <pc:sldChg chg="addSp delSp modSp add">
        <pc:chgData name="Katherine Xiomar González Santacruz" userId="S::gonzalezskatherinex@javeriana.edu.co::f57f9f2a-aaf0-4054-9607-07e1d1986900" providerId="AD" clId="Web-{0D435F5D-9092-43D4-B537-2DD3E3D8BA04}" dt="2022-03-13T00:19:43.054" v="35" actId="20577"/>
        <pc:sldMkLst>
          <pc:docMk/>
          <pc:sldMk cId="1786565375" sldId="349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19:40.179" v="33"/>
          <ac:spMkLst>
            <pc:docMk/>
            <pc:sldMk cId="1786565375" sldId="349"/>
            <ac:spMk id="2" creationId="{CB39B127-7638-1C42-B44E-1CC5AD1377C0}"/>
          </ac:spMkLst>
        </pc:spChg>
        <pc:spChg chg="add mod">
          <ac:chgData name="Katherine Xiomar González Santacruz" userId="S::gonzalezskatherinex@javeriana.edu.co::f57f9f2a-aaf0-4054-9607-07e1d1986900" providerId="AD" clId="Web-{0D435F5D-9092-43D4-B537-2DD3E3D8BA04}" dt="2022-03-13T00:19:43.054" v="35" actId="20577"/>
          <ac:spMkLst>
            <pc:docMk/>
            <pc:sldMk cId="1786565375" sldId="349"/>
            <ac:spMk id="16" creationId="{376FA254-346C-4907-8B6F-CCE7AC39D733}"/>
          </ac:spMkLst>
        </pc:spChg>
      </pc:sldChg>
      <pc:sldChg chg="addSp delSp modSp add">
        <pc:chgData name="Katherine Xiomar González Santacruz" userId="S::gonzalezskatherinex@javeriana.edu.co::f57f9f2a-aaf0-4054-9607-07e1d1986900" providerId="AD" clId="Web-{0D435F5D-9092-43D4-B537-2DD3E3D8BA04}" dt="2022-03-13T00:19:33.742" v="32" actId="20577"/>
        <pc:sldMkLst>
          <pc:docMk/>
          <pc:sldMk cId="1695079085" sldId="350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19:30.836" v="30"/>
          <ac:spMkLst>
            <pc:docMk/>
            <pc:sldMk cId="1695079085" sldId="350"/>
            <ac:spMk id="2" creationId="{CB39B127-7638-1C42-B44E-1CC5AD1377C0}"/>
          </ac:spMkLst>
        </pc:spChg>
        <pc:spChg chg="add mod">
          <ac:chgData name="Katherine Xiomar González Santacruz" userId="S::gonzalezskatherinex@javeriana.edu.co::f57f9f2a-aaf0-4054-9607-07e1d1986900" providerId="AD" clId="Web-{0D435F5D-9092-43D4-B537-2DD3E3D8BA04}" dt="2022-03-13T00:19:33.742" v="32" actId="20577"/>
          <ac:spMkLst>
            <pc:docMk/>
            <pc:sldMk cId="1695079085" sldId="350"/>
            <ac:spMk id="9" creationId="{376FA254-346C-4907-8B6F-CCE7AC39D733}"/>
          </ac:spMkLst>
        </pc:spChg>
      </pc:sldChg>
      <pc:sldChg chg="addSp delSp modSp add">
        <pc:chgData name="Katherine Xiomar González Santacruz" userId="S::gonzalezskatherinex@javeriana.edu.co::f57f9f2a-aaf0-4054-9607-07e1d1986900" providerId="AD" clId="Web-{0D435F5D-9092-43D4-B537-2DD3E3D8BA04}" dt="2022-03-13T00:19:25.976" v="29" actId="20577"/>
        <pc:sldMkLst>
          <pc:docMk/>
          <pc:sldMk cId="153363498" sldId="351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19:09.991" v="24"/>
          <ac:spMkLst>
            <pc:docMk/>
            <pc:sldMk cId="153363498" sldId="351"/>
            <ac:spMk id="2" creationId="{CB39B127-7638-1C42-B44E-1CC5AD1377C0}"/>
          </ac:spMkLst>
        </pc:spChg>
        <pc:spChg chg="add mod">
          <ac:chgData name="Katherine Xiomar González Santacruz" userId="S::gonzalezskatherinex@javeriana.edu.co::f57f9f2a-aaf0-4054-9607-07e1d1986900" providerId="AD" clId="Web-{0D435F5D-9092-43D4-B537-2DD3E3D8BA04}" dt="2022-03-13T00:19:25.976" v="29" actId="20577"/>
          <ac:spMkLst>
            <pc:docMk/>
            <pc:sldMk cId="153363498" sldId="351"/>
            <ac:spMk id="6" creationId="{FDC052E9-D152-490F-912E-61ED9A4A4A03}"/>
          </ac:spMkLst>
        </pc:spChg>
      </pc:sldChg>
      <pc:sldChg chg="addSp delSp modSp add">
        <pc:chgData name="Katherine Xiomar González Santacruz" userId="S::gonzalezskatherinex@javeriana.edu.co::f57f9f2a-aaf0-4054-9607-07e1d1986900" providerId="AD" clId="Web-{0D435F5D-9092-43D4-B537-2DD3E3D8BA04}" dt="2022-03-13T00:19:19.867" v="28" actId="20577"/>
        <pc:sldMkLst>
          <pc:docMk/>
          <pc:sldMk cId="1257050727" sldId="352"/>
        </pc:sldMkLst>
        <pc:spChg chg="del">
          <ac:chgData name="Katherine Xiomar González Santacruz" userId="S::gonzalezskatherinex@javeriana.edu.co::f57f9f2a-aaf0-4054-9607-07e1d1986900" providerId="AD" clId="Web-{0D435F5D-9092-43D4-B537-2DD3E3D8BA04}" dt="2022-03-13T00:19:03.679" v="22"/>
          <ac:spMkLst>
            <pc:docMk/>
            <pc:sldMk cId="1257050727" sldId="352"/>
            <ac:spMk id="2" creationId="{CB39B127-7638-1C42-B44E-1CC5AD1377C0}"/>
          </ac:spMkLst>
        </pc:spChg>
        <pc:spChg chg="add mod">
          <ac:chgData name="Katherine Xiomar González Santacruz" userId="S::gonzalezskatherinex@javeriana.edu.co::f57f9f2a-aaf0-4054-9607-07e1d1986900" providerId="AD" clId="Web-{0D435F5D-9092-43D4-B537-2DD3E3D8BA04}" dt="2022-03-13T00:19:19.867" v="28" actId="20577"/>
          <ac:spMkLst>
            <pc:docMk/>
            <pc:sldMk cId="1257050727" sldId="352"/>
            <ac:spMk id="6" creationId="{146EC8E6-0E07-4DB3-B79C-BB0FC9DE8892}"/>
          </ac:spMkLst>
        </pc:spChg>
      </pc:sldChg>
      <pc:sldChg chg="modSp add">
        <pc:chgData name="Katherine Xiomar González Santacruz" userId="S::gonzalezskatherinex@javeriana.edu.co::f57f9f2a-aaf0-4054-9607-07e1d1986900" providerId="AD" clId="Web-{0D435F5D-9092-43D4-B537-2DD3E3D8BA04}" dt="2022-03-13T00:19:16.913" v="27" actId="20577"/>
        <pc:sldMkLst>
          <pc:docMk/>
          <pc:sldMk cId="3619768207" sldId="353"/>
        </pc:sldMkLst>
        <pc:spChg chg="mod">
          <ac:chgData name="Katherine Xiomar González Santacruz" userId="S::gonzalezskatherinex@javeriana.edu.co::f57f9f2a-aaf0-4054-9607-07e1d1986900" providerId="AD" clId="Web-{0D435F5D-9092-43D4-B537-2DD3E3D8BA04}" dt="2022-03-13T00:19:16.913" v="27" actId="20577"/>
          <ac:spMkLst>
            <pc:docMk/>
            <pc:sldMk cId="3619768207" sldId="353"/>
            <ac:spMk id="2" creationId="{CB39B127-7638-1C42-B44E-1CC5AD1377C0}"/>
          </ac:spMkLst>
        </pc:spChg>
      </pc:sldChg>
      <pc:sldMasterChg chg="add addSldLayout">
        <pc:chgData name="Katherine Xiomar González Santacruz" userId="S::gonzalezskatherinex@javeriana.edu.co::f57f9f2a-aaf0-4054-9607-07e1d1986900" providerId="AD" clId="Web-{0D435F5D-9092-43D4-B537-2DD3E3D8BA04}" dt="2022-03-13T00:18:13.662" v="1"/>
        <pc:sldMasterMkLst>
          <pc:docMk/>
          <pc:sldMasterMk cId="422568223" sldId="2147483672"/>
        </pc:sldMasterMkLst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375703332" sldId="2147483673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843978744" sldId="2147483674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621261973" sldId="2147483675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484488497" sldId="2147483676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1687663302" sldId="2147483677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593107138" sldId="2147483678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1880062639" sldId="2147483679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138391715" sldId="2147483680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224764304" sldId="2147483681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189922255" sldId="2147483682"/>
          </pc:sldLayoutMkLst>
        </pc:sldLayoutChg>
        <pc:sldLayoutChg chg="add">
          <pc:chgData name="Katherine Xiomar González Santacruz" userId="S::gonzalezskatherinex@javeriana.edu.co::f57f9f2a-aaf0-4054-9607-07e1d1986900" providerId="AD" clId="Web-{0D435F5D-9092-43D4-B537-2DD3E3D8BA04}" dt="2022-03-13T00:18:13.662" v="1"/>
          <pc:sldLayoutMkLst>
            <pc:docMk/>
            <pc:sldMasterMk cId="422568223" sldId="2147483672"/>
            <pc:sldLayoutMk cId="862640343" sldId="2147483683"/>
          </pc:sldLayoutMkLst>
        </pc:sldLayoutChg>
      </pc:sldMasterChg>
    </pc:docChg>
  </pc:docChgLst>
  <pc:docChgLst>
    <pc:chgData name="Frank Michael Córdoba Ortega" userId="4368c69c-1f5c-481f-aa57-c30453aecd46" providerId="ADAL" clId="{0295D620-D006-4FEF-BABB-ED97E4C3F72C}"/>
    <pc:docChg chg="undo redo custSel addSld delSld modSld modMainMaster modNotesMaster">
      <pc:chgData name="Frank Michael Córdoba Ortega" userId="4368c69c-1f5c-481f-aa57-c30453aecd46" providerId="ADAL" clId="{0295D620-D006-4FEF-BABB-ED97E4C3F72C}" dt="2022-03-13T03:55:46.838" v="2160" actId="6549"/>
      <pc:docMkLst>
        <pc:docMk/>
      </pc:docMkLst>
      <pc:sldChg chg="addSp delSp modSp mod modTransition modAnim">
        <pc:chgData name="Frank Michael Córdoba Ortega" userId="4368c69c-1f5c-481f-aa57-c30453aecd46" providerId="ADAL" clId="{0295D620-D006-4FEF-BABB-ED97E4C3F72C}" dt="2022-03-08T23:52:02.995" v="518"/>
        <pc:sldMkLst>
          <pc:docMk/>
          <pc:sldMk cId="3525925442" sldId="257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3525925442" sldId="257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525925442" sldId="257"/>
            <ac:spMk id="11" creationId="{FD74A8E6-9D26-40D2-9EFF-752B13FA58E4}"/>
          </ac:spMkLst>
        </pc:spChg>
        <pc:picChg chg="add del mod">
          <ac:chgData name="Frank Michael Córdoba Ortega" userId="4368c69c-1f5c-481f-aa57-c30453aecd46" providerId="ADAL" clId="{0295D620-D006-4FEF-BABB-ED97E4C3F72C}" dt="2022-03-08T23:50:29.855" v="515"/>
          <ac:picMkLst>
            <pc:docMk/>
            <pc:sldMk cId="3525925442" sldId="257"/>
            <ac:picMk id="2" creationId="{C021DBC1-CC8C-4D53-BA71-665B3A91B217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525925442" sldId="257"/>
            <ac:picMk id="9" creationId="{C756E559-2593-42EB-ACAA-7FB39018C5AC}"/>
          </ac:picMkLst>
        </pc:picChg>
      </pc:sldChg>
      <pc:sldChg chg="addSp delSp modSp modTransition modAnim modNotes modNotesTx">
        <pc:chgData name="Frank Michael Córdoba Ortega" userId="4368c69c-1f5c-481f-aa57-c30453aecd46" providerId="ADAL" clId="{0295D620-D006-4FEF-BABB-ED97E4C3F72C}" dt="2022-03-13T03:55:46.838" v="2160" actId="6549"/>
        <pc:sldMkLst>
          <pc:docMk/>
          <pc:sldMk cId="848663369" sldId="259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848663369" sldId="259"/>
            <ac:spMk id="6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848663369" sldId="259"/>
            <ac:spMk id="7" creationId="{962EFA22-9ADE-134A-A019-9DEA794CC71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848663369" sldId="259"/>
            <ac:spMk id="8" creationId="{DB814037-762C-44E5-BA6B-7F96D8EE4DF4}"/>
          </ac:spMkLst>
        </pc:spChg>
        <pc:picChg chg="add del mod">
          <ac:chgData name="Frank Michael Córdoba Ortega" userId="4368c69c-1f5c-481f-aa57-c30453aecd46" providerId="ADAL" clId="{0295D620-D006-4FEF-BABB-ED97E4C3F72C}" dt="2022-03-08T23:50:29.855" v="515"/>
          <ac:picMkLst>
            <pc:docMk/>
            <pc:sldMk cId="848663369" sldId="259"/>
            <ac:picMk id="2" creationId="{4559E7F0-4D9E-4E9E-9378-8FA7CAFF2F34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848663369" sldId="259"/>
            <ac:picMk id="4" creationId="{00000000-0000-0000-0000-000000000000}"/>
          </ac:picMkLst>
        </pc:picChg>
      </pc:sldChg>
      <pc:sldChg chg="modSp mod modTransition modNotes modNotesTx">
        <pc:chgData name="Frank Michael Córdoba Ortega" userId="4368c69c-1f5c-481f-aa57-c30453aecd46" providerId="ADAL" clId="{0295D620-D006-4FEF-BABB-ED97E4C3F72C}" dt="2022-03-13T03:55:32.340" v="2159" actId="6549"/>
        <pc:sldMkLst>
          <pc:docMk/>
          <pc:sldMk cId="3138494673" sldId="262"/>
        </pc:sldMkLst>
        <pc:spChg chg="mod">
          <ac:chgData name="Frank Michael Córdoba Ortega" userId="4368c69c-1f5c-481f-aa57-c30453aecd46" providerId="ADAL" clId="{0295D620-D006-4FEF-BABB-ED97E4C3F72C}" dt="2022-03-13T00:26:27.484" v="1750" actId="113"/>
          <ac:spMkLst>
            <pc:docMk/>
            <pc:sldMk cId="3138494673" sldId="262"/>
            <ac:spMk id="9" creationId="{F3718352-437A-410D-9599-AE8128AD101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138494673" sldId="262"/>
            <ac:picMk id="8" creationId="{98087D46-E9A1-4680-A54A-4A0CCBC60645}"/>
          </ac:picMkLst>
        </pc:picChg>
      </pc:sldChg>
      <pc:sldChg chg="modSp mod modTransition modNotes">
        <pc:chgData name="Frank Michael Córdoba Ortega" userId="4368c69c-1f5c-481f-aa57-c30453aecd46" providerId="ADAL" clId="{0295D620-D006-4FEF-BABB-ED97E4C3F72C}" dt="2022-03-08T23:52:02.995" v="518"/>
        <pc:sldMkLst>
          <pc:docMk/>
          <pc:sldMk cId="481549956" sldId="263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481549956" sldId="263"/>
            <ac:spMk id="2" creationId="{CB39B127-7638-1C42-B44E-1CC5AD1377C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481549956" sldId="263"/>
            <ac:spMk id="3" creationId="{0C101E9A-5180-2043-BF85-EC4071FB00FD}"/>
          </ac:spMkLst>
        </pc:spChg>
        <pc:spChg chg="mod">
          <ac:chgData name="Frank Michael Córdoba Ortega" userId="4368c69c-1f5c-481f-aa57-c30453aecd46" providerId="ADAL" clId="{0295D620-D006-4FEF-BABB-ED97E4C3F72C}" dt="2022-03-08T22:28:56.229" v="510" actId="20577"/>
          <ac:spMkLst>
            <pc:docMk/>
            <pc:sldMk cId="481549956" sldId="263"/>
            <ac:spMk id="8" creationId="{E70AA96F-A16C-44A2-8A7C-938678D477EA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481549956" sldId="263"/>
            <ac:picMk id="4" creationId="{00000000-0000-0000-0000-000000000000}"/>
          </ac:picMkLst>
        </pc:picChg>
      </pc:sldChg>
      <pc:sldChg chg="modSp del modNotes">
        <pc:chgData name="Frank Michael Córdoba Ortega" userId="4368c69c-1f5c-481f-aa57-c30453aecd46" providerId="ADAL" clId="{0295D620-D006-4FEF-BABB-ED97E4C3F72C}" dt="2022-03-08T05:00:24.344" v="498" actId="47"/>
        <pc:sldMkLst>
          <pc:docMk/>
          <pc:sldMk cId="2104951915" sldId="265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104951915" sldId="265"/>
            <ac:spMk id="2" creationId="{CB39B127-7638-1C42-B44E-1CC5AD1377C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104951915" sldId="265"/>
            <ac:spMk id="3" creationId="{0C101E9A-5180-2043-BF85-EC4071FB00FD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104951915" sldId="265"/>
            <ac:picMk id="4" creationId="{00000000-0000-0000-0000-000000000000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104951915" sldId="265"/>
            <ac:picMk id="11" creationId="{B118A5B4-D3F6-45DE-91E1-6D5EB6279043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104951915" sldId="265"/>
            <ac:picMk id="13" creationId="{711E5CFC-33FC-4B98-963F-690DD9806178}"/>
          </ac:picMkLst>
        </pc:picChg>
      </pc:sldChg>
      <pc:sldChg chg="delSp modSp mod modNotes">
        <pc:chgData name="Frank Michael Córdoba Ortega" userId="4368c69c-1f5c-481f-aa57-c30453aecd46" providerId="ADAL" clId="{0295D620-D006-4FEF-BABB-ED97E4C3F72C}" dt="2022-03-08T04:28:16.863" v="133"/>
        <pc:sldMkLst>
          <pc:docMk/>
          <pc:sldMk cId="2083389896" sldId="267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83389896" sldId="267"/>
            <ac:spMk id="2" creationId="{CB39B127-7638-1C42-B44E-1CC5AD1377C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83389896" sldId="267"/>
            <ac:spMk id="3" creationId="{0C101E9A-5180-2043-BF85-EC4071FB00FD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83389896" sldId="267"/>
            <ac:picMk id="4" creationId="{00000000-0000-0000-0000-000000000000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83389896" sldId="267"/>
            <ac:picMk id="5" creationId="{18450CE6-1ECB-4EEE-B396-8216425E2FB8}"/>
          </ac:picMkLst>
        </pc:picChg>
        <pc:picChg chg="del">
          <ac:chgData name="Frank Michael Córdoba Ortega" userId="4368c69c-1f5c-481f-aa57-c30453aecd46" providerId="ADAL" clId="{0295D620-D006-4FEF-BABB-ED97E4C3F72C}" dt="2022-03-08T04:16:43.861" v="2" actId="478"/>
          <ac:picMkLst>
            <pc:docMk/>
            <pc:sldMk cId="2083389896" sldId="267"/>
            <ac:picMk id="7" creationId="{ADBE09EC-8636-4137-B590-D54F97ED7B9F}"/>
          </ac:picMkLst>
        </pc:picChg>
        <pc:picChg chg="del">
          <ac:chgData name="Frank Michael Córdoba Ortega" userId="4368c69c-1f5c-481f-aa57-c30453aecd46" providerId="ADAL" clId="{0295D620-D006-4FEF-BABB-ED97E4C3F72C}" dt="2022-03-08T04:16:42.106" v="1" actId="478"/>
          <ac:picMkLst>
            <pc:docMk/>
            <pc:sldMk cId="2083389896" sldId="267"/>
            <ac:picMk id="9" creationId="{8E11AC9E-259D-4D59-8163-37D09A5537F6}"/>
          </ac:picMkLst>
        </pc:picChg>
      </pc:sldChg>
      <pc:sldChg chg="del">
        <pc:chgData name="Frank Michael Córdoba Ortega" userId="4368c69c-1f5c-481f-aa57-c30453aecd46" providerId="ADAL" clId="{0295D620-D006-4FEF-BABB-ED97E4C3F72C}" dt="2022-03-08T04:17:18.629" v="3" actId="47"/>
        <pc:sldMkLst>
          <pc:docMk/>
          <pc:sldMk cId="1371656088" sldId="269"/>
        </pc:sldMkLst>
      </pc:sldChg>
      <pc:sldChg chg="del">
        <pc:chgData name="Frank Michael Córdoba Ortega" userId="4368c69c-1f5c-481f-aa57-c30453aecd46" providerId="ADAL" clId="{0295D620-D006-4FEF-BABB-ED97E4C3F72C}" dt="2022-03-08T04:17:25.349" v="4" actId="47"/>
        <pc:sldMkLst>
          <pc:docMk/>
          <pc:sldMk cId="357278897" sldId="270"/>
        </pc:sldMkLst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043751833" sldId="271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043751833" sldId="271"/>
            <ac:spMk id="2" creationId="{B4043BD1-1E87-45DC-9E4A-BE923D80206F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043751833" sldId="271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043751833" sldId="271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043751833" sldId="271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4222544327" sldId="273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4222544327" sldId="273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4222544327" sldId="273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4222544327" sldId="273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747477568" sldId="274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747477568" sldId="274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747477568" sldId="274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747477568" sldId="274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740867118" sldId="275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740867118" sldId="275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740867118" sldId="275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740867118" sldId="275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740867118" sldId="275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444015493" sldId="277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444015493" sldId="277"/>
            <ac:spMk id="2" creationId="{242CBB02-6578-4AA2-B7DC-AB2195E89504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444015493" sldId="277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444015493" sldId="277"/>
            <ac:spMk id="4" creationId="{0E3972D9-8349-4CB1-BD08-F382BD82FF4A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444015493" sldId="277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444015493" sldId="277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501807234" sldId="278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501807234" sldId="278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501807234" sldId="278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501807234" sldId="278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501807234" sldId="278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938138946" sldId="279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1938138946" sldId="279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938138946" sldId="279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938138946" sldId="279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642733693" sldId="280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642733693" sldId="280"/>
            <ac:spMk id="2" creationId="{4A01D9F4-FE92-4B93-B370-F3023C458F9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642733693" sldId="280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642733693" sldId="280"/>
            <ac:spMk id="5" creationId="{532BF2F2-AA4F-496F-AB37-E4EB7AC49886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642733693" sldId="280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642733693" sldId="280"/>
            <ac:picMk id="4" creationId="{B6C91DAA-FC28-4286-B18B-3C423B34A925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642733693" sldId="280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2009011417" sldId="281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2009011417" sldId="281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09011417" sldId="281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09011417" sldId="281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00563189" sldId="283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0563189" sldId="283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0563189" sldId="283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0563189" sldId="283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00563189" sldId="283"/>
            <ac:picMk id="4" creationId="{DED55B4D-ECE9-43DA-A240-D426901028B0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00563189" sldId="283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176908349" sldId="284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3176908349" sldId="284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176908349" sldId="284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176908349" sldId="284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12T19:04:58.445" v="896" actId="20577"/>
        <pc:sldMkLst>
          <pc:docMk/>
          <pc:sldMk cId="2097910743" sldId="285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97910743" sldId="285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12T19:04:58.445" v="896" actId="20577"/>
          <ac:spMkLst>
            <pc:docMk/>
            <pc:sldMk cId="2097910743" sldId="285"/>
            <ac:spMk id="11" creationId="{16139569-9FB5-444E-92B7-0241A08335F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97910743" sldId="285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97910743" sldId="285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929057196" sldId="286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929057196" sldId="286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929057196" sldId="286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929057196" sldId="286"/>
            <ac:picMk id="9" creationId="{C756E559-2593-42EB-ACAA-7FB39018C5AC}"/>
          </ac:picMkLst>
        </pc:picChg>
      </pc:sldChg>
      <pc:sldChg chg="modSp del">
        <pc:chgData name="Frank Michael Córdoba Ortega" userId="4368c69c-1f5c-481f-aa57-c30453aecd46" providerId="ADAL" clId="{0295D620-D006-4FEF-BABB-ED97E4C3F72C}" dt="2022-03-08T04:56:33.343" v="447" actId="47"/>
        <pc:sldMkLst>
          <pc:docMk/>
          <pc:sldMk cId="3246749488" sldId="287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246749488" sldId="287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246749488" sldId="287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246749488" sldId="287"/>
            <ac:picMk id="9" creationId="{C756E559-2593-42EB-ACAA-7FB39018C5AC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928851457" sldId="288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928851457" sldId="288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928851457" sldId="288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928851457" sldId="288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027338227" sldId="289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027338227" sldId="289"/>
            <ac:spMk id="2" creationId="{4A01D9F4-FE92-4B93-B370-F3023C458F9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027338227" sldId="289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027338227" sldId="289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027338227" sldId="289"/>
            <ac:picMk id="4" creationId="{CF946C0A-EA98-4B9B-A935-10467278AF52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027338227" sldId="289"/>
            <ac:picMk id="9" creationId="{C756E559-2593-42EB-ACAA-7FB39018C5AC}"/>
          </ac:picMkLst>
        </pc:picChg>
      </pc:sldChg>
      <pc:sldChg chg="modSp">
        <pc:chgData name="Frank Michael Córdoba Ortega" userId="4368c69c-1f5c-481f-aa57-c30453aecd46" providerId="ADAL" clId="{0295D620-D006-4FEF-BABB-ED97E4C3F72C}" dt="2022-03-08T04:28:16.863" v="133"/>
        <pc:sldMkLst>
          <pc:docMk/>
          <pc:sldMk cId="3398858563" sldId="290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398858563" sldId="290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398858563" sldId="290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398858563" sldId="290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398858563" sldId="290"/>
            <ac:picMk id="4" creationId="{A1094005-7448-4E6C-8A86-9D8791F025DF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398858563" sldId="290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2063853552" sldId="291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63853552" sldId="291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63853552" sldId="291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63853552" sldId="291"/>
            <ac:spMk id="11" creationId="{FD74A8E6-9D26-40D2-9EFF-752B13FA58E4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63853552" sldId="291"/>
            <ac:spMk id="13" creationId="{2961C7A9-8656-4878-9076-29A3EB41C0A3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63853552" sldId="291"/>
            <ac:spMk id="14" creationId="{9C8DBBB6-5FDC-4AD9-952F-2A0F1C019E93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63853552" sldId="291"/>
            <ac:picMk id="6" creationId="{F2822523-0DBE-4ACA-8797-049A5E7B3FCD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63853552" sldId="291"/>
            <ac:picMk id="9" creationId="{C756E559-2593-42EB-ACAA-7FB39018C5AC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63853552" sldId="291"/>
            <ac:picMk id="12" creationId="{51F0CC3F-ABD5-42B7-AB25-F0615BBDC129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744084822" sldId="292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44084822" sldId="292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44084822" sldId="292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44084822" sldId="292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744084822" sldId="292"/>
            <ac:picMk id="9" creationId="{C756E559-2593-42EB-ACAA-7FB39018C5AC}"/>
          </ac:picMkLst>
        </pc:picChg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2737391470" sldId="293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737391470" sldId="293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737391470" sldId="293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737391470" sldId="293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737391470" sldId="293"/>
            <ac:picMk id="9" creationId="{C756E559-2593-42EB-ACAA-7FB39018C5AC}"/>
          </ac:picMkLst>
        </pc:picChg>
      </pc:sldChg>
      <pc:sldChg chg="modSp add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919804737" sldId="294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3919804737" sldId="294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919804737" sldId="294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919804737" sldId="294"/>
            <ac:picMk id="9" creationId="{C756E559-2593-42EB-ACAA-7FB39018C5AC}"/>
          </ac:picMkLst>
        </pc:picChg>
      </pc:sldChg>
      <pc:sldChg chg="addSp delSp modSp add mod modTransition modNotesTx">
        <pc:chgData name="Frank Michael Córdoba Ortega" userId="4368c69c-1f5c-481f-aa57-c30453aecd46" providerId="ADAL" clId="{0295D620-D006-4FEF-BABB-ED97E4C3F72C}" dt="2022-03-12T21:57:57.975" v="1160" actId="20577"/>
        <pc:sldMkLst>
          <pc:docMk/>
          <pc:sldMk cId="1736718711" sldId="295"/>
        </pc:sldMkLst>
        <pc:spChg chg="mod">
          <ac:chgData name="Frank Michael Córdoba Ortega" userId="4368c69c-1f5c-481f-aa57-c30453aecd46" providerId="ADAL" clId="{0295D620-D006-4FEF-BABB-ED97E4C3F72C}" dt="2022-03-12T21:57:57.975" v="1160" actId="20577"/>
          <ac:spMkLst>
            <pc:docMk/>
            <pc:sldMk cId="1736718711" sldId="295"/>
            <ac:spMk id="2" creationId="{B4043BD1-1E87-45DC-9E4A-BE923D80206F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36718711" sldId="295"/>
            <ac:spMk id="3" creationId="{317F7E64-9060-4AF5-8E54-ABC7B5976AA9}"/>
          </ac:spMkLst>
        </pc:spChg>
        <pc:spChg chg="add mod">
          <ac:chgData name="Frank Michael Córdoba Ortega" userId="4368c69c-1f5c-481f-aa57-c30453aecd46" providerId="ADAL" clId="{0295D620-D006-4FEF-BABB-ED97E4C3F72C}" dt="2022-03-12T17:58:22.949" v="654" actId="1036"/>
          <ac:spMkLst>
            <pc:docMk/>
            <pc:sldMk cId="1736718711" sldId="295"/>
            <ac:spMk id="8" creationId="{73C059AB-C214-4F93-83F8-F01E83216B65}"/>
          </ac:spMkLst>
        </pc:spChg>
        <pc:spChg chg="mod">
          <ac:chgData name="Frank Michael Córdoba Ortega" userId="4368c69c-1f5c-481f-aa57-c30453aecd46" providerId="ADAL" clId="{0295D620-D006-4FEF-BABB-ED97E4C3F72C}" dt="2022-03-12T19:06:31.501" v="902" actId="20577"/>
          <ac:spMkLst>
            <pc:docMk/>
            <pc:sldMk cId="1736718711" sldId="295"/>
            <ac:spMk id="11" creationId="{FD74A8E6-9D26-40D2-9EFF-752B13FA58E4}"/>
          </ac:spMkLst>
        </pc:spChg>
        <pc:spChg chg="add mod">
          <ac:chgData name="Frank Michael Córdoba Ortega" userId="4368c69c-1f5c-481f-aa57-c30453aecd46" providerId="ADAL" clId="{0295D620-D006-4FEF-BABB-ED97E4C3F72C}" dt="2022-03-12T19:13:19.590" v="903" actId="20577"/>
          <ac:spMkLst>
            <pc:docMk/>
            <pc:sldMk cId="1736718711" sldId="295"/>
            <ac:spMk id="12" creationId="{5996E8D3-DD1C-4A02-82AB-B36899366FFC}"/>
          </ac:spMkLst>
        </pc:spChg>
        <pc:spChg chg="add mod">
          <ac:chgData name="Frank Michael Córdoba Ortega" userId="4368c69c-1f5c-481f-aa57-c30453aecd46" providerId="ADAL" clId="{0295D620-D006-4FEF-BABB-ED97E4C3F72C}" dt="2022-03-12T19:13:34.145" v="907" actId="1076"/>
          <ac:spMkLst>
            <pc:docMk/>
            <pc:sldMk cId="1736718711" sldId="295"/>
            <ac:spMk id="13" creationId="{7FD8153C-A515-41BA-80AD-2979BBB5A5C2}"/>
          </ac:spMkLst>
        </pc:spChg>
        <pc:picChg chg="add mod">
          <ac:chgData name="Frank Michael Córdoba Ortega" userId="4368c69c-1f5c-481f-aa57-c30453aecd46" providerId="ADAL" clId="{0295D620-D006-4FEF-BABB-ED97E4C3F72C}" dt="2022-03-12T17:57:59.672" v="643" actId="1076"/>
          <ac:picMkLst>
            <pc:docMk/>
            <pc:sldMk cId="1736718711" sldId="295"/>
            <ac:picMk id="5" creationId="{18BC24D9-538A-4D2F-825B-0E149A3BA6DC}"/>
          </ac:picMkLst>
        </pc:picChg>
        <pc:picChg chg="add del mod">
          <ac:chgData name="Frank Michael Córdoba Ortega" userId="4368c69c-1f5c-481f-aa57-c30453aecd46" providerId="ADAL" clId="{0295D620-D006-4FEF-BABB-ED97E4C3F72C}" dt="2022-03-12T15:00:15.355" v="614" actId="478"/>
          <ac:picMkLst>
            <pc:docMk/>
            <pc:sldMk cId="1736718711" sldId="295"/>
            <ac:picMk id="6" creationId="{5FE5E559-1061-45B5-B27D-0E1340DE16D9}"/>
          </ac:picMkLst>
        </pc:picChg>
        <pc:picChg chg="add del mod">
          <ac:chgData name="Frank Michael Córdoba Ortega" userId="4368c69c-1f5c-481f-aa57-c30453aecd46" providerId="ADAL" clId="{0295D620-D006-4FEF-BABB-ED97E4C3F72C}" dt="2022-03-12T15:00:14.394" v="613" actId="478"/>
          <ac:picMkLst>
            <pc:docMk/>
            <pc:sldMk cId="1736718711" sldId="295"/>
            <ac:picMk id="7" creationId="{2D293E74-9224-43B0-AC61-ACE42224DE72}"/>
          </ac:picMkLst>
        </pc:picChg>
        <pc:picChg chg="mod">
          <ac:chgData name="Frank Michael Córdoba Ortega" userId="4368c69c-1f5c-481f-aa57-c30453aecd46" providerId="ADAL" clId="{0295D620-D006-4FEF-BABB-ED97E4C3F72C}" dt="2022-03-12T13:35:49.351" v="525" actId="1076"/>
          <ac:picMkLst>
            <pc:docMk/>
            <pc:sldMk cId="1736718711" sldId="295"/>
            <ac:picMk id="9" creationId="{C756E559-2593-42EB-ACAA-7FB39018C5AC}"/>
          </ac:picMkLst>
        </pc:picChg>
        <pc:picChg chg="add mod">
          <ac:chgData name="Frank Michael Córdoba Ortega" userId="4368c69c-1f5c-481f-aa57-c30453aecd46" providerId="ADAL" clId="{0295D620-D006-4FEF-BABB-ED97E4C3F72C}" dt="2022-03-12T17:57:57.068" v="642" actId="1076"/>
          <ac:picMkLst>
            <pc:docMk/>
            <pc:sldMk cId="1736718711" sldId="295"/>
            <ac:picMk id="10" creationId="{4024C6A6-C1ED-4FCD-9E06-AE1A7B11102C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2T20:10:55.761" v="1064" actId="1076"/>
        <pc:sldMkLst>
          <pc:docMk/>
          <pc:sldMk cId="3145519271" sldId="296"/>
        </pc:sldMkLst>
        <pc:spChg chg="mod">
          <ac:chgData name="Frank Michael Córdoba Ortega" userId="4368c69c-1f5c-481f-aa57-c30453aecd46" providerId="ADAL" clId="{0295D620-D006-4FEF-BABB-ED97E4C3F72C}" dt="2022-03-12T18:31:56.578" v="778" actId="1035"/>
          <ac:spMkLst>
            <pc:docMk/>
            <pc:sldMk cId="3145519271" sldId="296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12T18:32:01.524" v="780" actId="1076"/>
          <ac:spMkLst>
            <pc:docMk/>
            <pc:sldMk cId="3145519271" sldId="296"/>
            <ac:spMk id="3" creationId="{317F7E64-9060-4AF5-8E54-ABC7B5976AA9}"/>
          </ac:spMkLst>
        </pc:spChg>
        <pc:spChg chg="add mod">
          <ac:chgData name="Frank Michael Córdoba Ortega" userId="4368c69c-1f5c-481f-aa57-c30453aecd46" providerId="ADAL" clId="{0295D620-D006-4FEF-BABB-ED97E4C3F72C}" dt="2022-03-12T20:10:26.093" v="1062" actId="20577"/>
          <ac:spMkLst>
            <pc:docMk/>
            <pc:sldMk cId="3145519271" sldId="296"/>
            <ac:spMk id="6" creationId="{1BEED281-8E37-42A2-BE47-B52CFF7A97A8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7" creationId="{43E742C7-FA73-419B-BBDC-5A83D1099BAC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8" creationId="{598EFAE9-3DBD-4E2C-BB65-F4C856F585FD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0" creationId="{A8F5D2C5-6FC9-4DE0-8724-5EE9039EC87C}"/>
          </ac:spMkLst>
        </pc:spChg>
        <pc:spChg chg="del">
          <ac:chgData name="Frank Michael Córdoba Ortega" userId="4368c69c-1f5c-481f-aa57-c30453aecd46" providerId="ADAL" clId="{0295D620-D006-4FEF-BABB-ED97E4C3F72C}" dt="2022-03-08T04:25:21.727" v="107" actId="478"/>
          <ac:spMkLst>
            <pc:docMk/>
            <pc:sldMk cId="3145519271" sldId="296"/>
            <ac:spMk id="11" creationId="{FD74A8E6-9D26-40D2-9EFF-752B13FA58E4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2" creationId="{DD7BB2E1-588D-40FC-844C-3835C2DC1A79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3" creationId="{1C7EF748-79B7-432C-934C-3B1C335C5E3D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4" creationId="{8BB628D8-2AFA-44BF-888A-E584444E3CDB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5" creationId="{FD73F122-A9A3-48A8-88F1-70281AFDB383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6" creationId="{5E3E40C3-C2E8-4FA9-A216-A67F28514EFA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17" creationId="{2A704A23-D401-4073-82AF-2FCDBB1B1C5E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36" creationId="{69EF9AB4-0A4E-42F4-B4B5-EF7430458446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37" creationId="{E5A5869C-317E-47CB-B502-408AA46976F7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38" creationId="{7D1C5E48-9D08-4C89-815B-D0760D5534F0}"/>
          </ac:spMkLst>
        </pc:spChg>
        <pc:spChg chg="add mod">
          <ac:chgData name="Frank Michael Córdoba Ortega" userId="4368c69c-1f5c-481f-aa57-c30453aecd46" providerId="ADAL" clId="{0295D620-D006-4FEF-BABB-ED97E4C3F72C}" dt="2022-03-12T18:32:10.207" v="796" actId="1035"/>
          <ac:spMkLst>
            <pc:docMk/>
            <pc:sldMk cId="3145519271" sldId="296"/>
            <ac:spMk id="40" creationId="{4466EDA3-FE5D-4B0C-8A02-68AD8AFDF573}"/>
          </ac:spMkLst>
        </pc:spChg>
        <pc:spChg chg="add mod">
          <ac:chgData name="Frank Michael Córdoba Ortega" userId="4368c69c-1f5c-481f-aa57-c30453aecd46" providerId="ADAL" clId="{0295D620-D006-4FEF-BABB-ED97E4C3F72C}" dt="2022-03-12T18:33:03.660" v="828" actId="1076"/>
          <ac:spMkLst>
            <pc:docMk/>
            <pc:sldMk cId="3145519271" sldId="296"/>
            <ac:spMk id="41" creationId="{47C43C05-E40E-4281-A514-14FC148E3244}"/>
          </ac:spMkLst>
        </pc:spChg>
        <pc:spChg chg="add mod">
          <ac:chgData name="Frank Michael Córdoba Ortega" userId="4368c69c-1f5c-481f-aa57-c30453aecd46" providerId="ADAL" clId="{0295D620-D006-4FEF-BABB-ED97E4C3F72C}" dt="2022-03-12T18:33:08.696" v="829" actId="1076"/>
          <ac:spMkLst>
            <pc:docMk/>
            <pc:sldMk cId="3145519271" sldId="296"/>
            <ac:spMk id="44" creationId="{9026617C-6A3F-411C-AD80-4C62AD5E31A4}"/>
          </ac:spMkLst>
        </pc:spChg>
        <pc:spChg chg="add del mod">
          <ac:chgData name="Frank Michael Córdoba Ortega" userId="4368c69c-1f5c-481f-aa57-c30453aecd46" providerId="ADAL" clId="{0295D620-D006-4FEF-BABB-ED97E4C3F72C}" dt="2022-03-12T18:26:38.027" v="773" actId="478"/>
          <ac:spMkLst>
            <pc:docMk/>
            <pc:sldMk cId="3145519271" sldId="296"/>
            <ac:spMk id="45" creationId="{AFF65CF7-A525-4788-9157-5A3364247A51}"/>
          </ac:spMkLst>
        </pc:spChg>
        <pc:spChg chg="add mod">
          <ac:chgData name="Frank Michael Córdoba Ortega" userId="4368c69c-1f5c-481f-aa57-c30453aecd46" providerId="ADAL" clId="{0295D620-D006-4FEF-BABB-ED97E4C3F72C}" dt="2022-03-12T18:32:35.023" v="825" actId="1076"/>
          <ac:spMkLst>
            <pc:docMk/>
            <pc:sldMk cId="3145519271" sldId="296"/>
            <ac:spMk id="46" creationId="{A9061F85-C954-4F9C-AE00-29B8DDA5003F}"/>
          </ac:spMkLst>
        </pc:spChg>
        <pc:picChg chg="mod">
          <ac:chgData name="Frank Michael Córdoba Ortega" userId="4368c69c-1f5c-481f-aa57-c30453aecd46" providerId="ADAL" clId="{0295D620-D006-4FEF-BABB-ED97E4C3F72C}" dt="2022-03-12T20:10:55.761" v="1064" actId="1076"/>
          <ac:picMkLst>
            <pc:docMk/>
            <pc:sldMk cId="3145519271" sldId="296"/>
            <ac:picMk id="9" creationId="{C756E559-2593-42EB-ACAA-7FB39018C5AC}"/>
          </ac:picMkLst>
        </pc:pic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18" creationId="{A5E308EA-03F6-4835-BE55-4167187589F8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19" creationId="{453FD3AA-670D-467E-9EB2-719195C9BE81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0" creationId="{BFF05044-70E6-4852-8B9B-A519234BAA7D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1" creationId="{1136DCA8-4B61-469F-A7E6-CC857E709BFF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2" creationId="{1BCDCB98-4DEF-4CDD-A692-E02E66295A61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3" creationId="{E4CF05E3-221F-4966-9E99-6BA959CA204C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4" creationId="{A45DDF1B-0C3A-44C3-A4C4-A719E016A940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5" creationId="{3E826903-7E99-42F1-A273-9E2E5ED417B0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6" creationId="{B186917D-9F06-41CA-B932-33244CAEF510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7" creationId="{BC6366AF-A5BC-452A-BB6D-252DEFD5B239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8" creationId="{D5B47B57-CC8E-4B7F-BA6A-5FB1C369A917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29" creationId="{5FC533AF-6C4C-4F22-A809-60C349920848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0" creationId="{37EBD736-622D-49A9-8884-78FCCFA7D866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1" creationId="{73B83652-7FD7-4410-BD36-922722F94D34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2" creationId="{9A7914A8-FEA0-4CB5-8C68-0227919CE909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3" creationId="{A2D7583B-BD76-4A99-A560-B2D36693EDF5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4" creationId="{C845C0B5-4741-4D85-BB4B-B2A561D42BF1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5" creationId="{1EF3F4CD-DF1A-4CA9-A3A5-473033F4EDEB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39" creationId="{2FCDB720-DD31-48A5-914F-E39BD3F16AD8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42" creationId="{49463A2C-CD90-4925-85C7-B629C1853C7D}"/>
          </ac:cxnSpMkLst>
        </pc:cxnChg>
        <pc:cxnChg chg="add mod">
          <ac:chgData name="Frank Michael Córdoba Ortega" userId="4368c69c-1f5c-481f-aa57-c30453aecd46" providerId="ADAL" clId="{0295D620-D006-4FEF-BABB-ED97E4C3F72C}" dt="2022-03-12T18:32:10.207" v="796" actId="1035"/>
          <ac:cxnSpMkLst>
            <pc:docMk/>
            <pc:sldMk cId="3145519271" sldId="296"/>
            <ac:cxnSpMk id="43" creationId="{C8338EC8-DEF5-4A06-B628-8909BF81B8D0}"/>
          </ac:cxnSpMkLst>
        </pc:cxnChg>
      </pc:sldChg>
      <pc:sldChg chg="modSp add del">
        <pc:chgData name="Frank Michael Córdoba Ortega" userId="4368c69c-1f5c-481f-aa57-c30453aecd46" providerId="ADAL" clId="{0295D620-D006-4FEF-BABB-ED97E4C3F72C}" dt="2022-03-08T04:28:53.890" v="135" actId="47"/>
        <pc:sldMkLst>
          <pc:docMk/>
          <pc:sldMk cId="1930525164" sldId="297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930525164" sldId="297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930525164" sldId="297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930525164" sldId="297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930525164" sldId="297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28:57.350" v="138" actId="47"/>
        <pc:sldMkLst>
          <pc:docMk/>
          <pc:sldMk cId="176632974" sldId="298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6632974" sldId="298"/>
            <ac:spMk id="2" creationId="{242CBB02-6578-4AA2-B7DC-AB2195E89504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6632974" sldId="298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6632974" sldId="298"/>
            <ac:spMk id="4" creationId="{0E3972D9-8349-4CB1-BD08-F382BD82FF4A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76632974" sldId="298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76632974" sldId="298"/>
            <ac:picMk id="9" creationId="{C756E559-2593-42EB-ACAA-7FB39018C5AC}"/>
          </ac:picMkLst>
        </pc:picChg>
      </pc:sldChg>
      <pc:sldChg chg="modSp add del mod">
        <pc:chgData name="Frank Michael Córdoba Ortega" userId="4368c69c-1f5c-481f-aa57-c30453aecd46" providerId="ADAL" clId="{0295D620-D006-4FEF-BABB-ED97E4C3F72C}" dt="2022-03-08T04:32:45.047" v="181" actId="47"/>
        <pc:sldMkLst>
          <pc:docMk/>
          <pc:sldMk cId="1849034738" sldId="299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849034738" sldId="299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849034738" sldId="299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849034738" sldId="299"/>
            <ac:picMk id="9" creationId="{C756E559-2593-42EB-ACAA-7FB39018C5AC}"/>
          </ac:picMkLst>
        </pc:picChg>
      </pc:sldChg>
      <pc:sldChg chg="modSp add del mod">
        <pc:chgData name="Frank Michael Córdoba Ortega" userId="4368c69c-1f5c-481f-aa57-c30453aecd46" providerId="ADAL" clId="{0295D620-D006-4FEF-BABB-ED97E4C3F72C}" dt="2022-03-08T04:32:49.552" v="182" actId="47"/>
        <pc:sldMkLst>
          <pc:docMk/>
          <pc:sldMk cId="3085243292" sldId="300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85243292" sldId="300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85243292" sldId="300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085243292" sldId="300"/>
            <ac:picMk id="9" creationId="{C756E559-2593-42EB-ACAA-7FB39018C5AC}"/>
          </ac:picMkLst>
        </pc:picChg>
      </pc:sldChg>
      <pc:sldChg chg="modSp add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058485" sldId="301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3058485" sldId="301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58485" sldId="301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058485" sldId="301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39:45.329" v="252" actId="47"/>
        <pc:sldMkLst>
          <pc:docMk/>
          <pc:sldMk cId="3076636999" sldId="302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76636999" sldId="302"/>
            <ac:spMk id="2" creationId="{4A01D9F4-FE92-4B93-B370-F3023C458F9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76636999" sldId="302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76636999" sldId="302"/>
            <ac:spMk id="5" creationId="{532BF2F2-AA4F-496F-AB37-E4EB7AC49886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3076636999" sldId="302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076636999" sldId="302"/>
            <ac:picMk id="4" creationId="{B6C91DAA-FC28-4286-B18B-3C423B34A925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3076636999" sldId="302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41:33.100" v="282" actId="47"/>
        <pc:sldMkLst>
          <pc:docMk/>
          <pc:sldMk cId="2053059614" sldId="303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53059614" sldId="303"/>
            <ac:spMk id="2" creationId="{4A01D9F4-FE92-4B93-B370-F3023C458F9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53059614" sldId="303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053059614" sldId="303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53059614" sldId="303"/>
            <ac:picMk id="4" creationId="{CF946C0A-EA98-4B9B-A935-10467278AF52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053059614" sldId="303"/>
            <ac:picMk id="9" creationId="{C756E559-2593-42EB-ACAA-7FB39018C5AC}"/>
          </ac:picMkLst>
        </pc:picChg>
      </pc:sldChg>
      <pc:sldChg chg="modSp add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2795264374" sldId="304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2795264374" sldId="304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795264374" sldId="304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795264374" sldId="304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46:15.806" v="329" actId="47"/>
        <pc:sldMkLst>
          <pc:docMk/>
          <pc:sldMk cId="4029192037" sldId="305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4029192037" sldId="305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4029192037" sldId="305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4029192037" sldId="305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4029192037" sldId="305"/>
            <ac:picMk id="4" creationId="{DED55B4D-ECE9-43DA-A240-D426901028B0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4029192037" sldId="305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46:15.806" v="329" actId="47"/>
        <pc:sldMkLst>
          <pc:docMk/>
          <pc:sldMk cId="2962963771" sldId="306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962963771" sldId="306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962963771" sldId="306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962963771" sldId="306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962963771" sldId="306"/>
            <ac:picMk id="4" creationId="{A1094005-7448-4E6C-8A86-9D8791F025DF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962963771" sldId="306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46:19.780" v="330" actId="47"/>
        <pc:sldMkLst>
          <pc:docMk/>
          <pc:sldMk cId="2830200755" sldId="307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830200755" sldId="307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830200755" sldId="307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830200755" sldId="307"/>
            <ac:spMk id="11" creationId="{FD74A8E6-9D26-40D2-9EFF-752B13FA58E4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830200755" sldId="307"/>
            <ac:spMk id="13" creationId="{2961C7A9-8656-4878-9076-29A3EB41C0A3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2830200755" sldId="307"/>
            <ac:spMk id="14" creationId="{9C8DBBB6-5FDC-4AD9-952F-2A0F1C019E93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830200755" sldId="307"/>
            <ac:picMk id="6" creationId="{F2822523-0DBE-4ACA-8797-049A5E7B3FCD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830200755" sldId="307"/>
            <ac:picMk id="9" creationId="{C756E559-2593-42EB-ACAA-7FB39018C5AC}"/>
          </ac:picMkLst>
        </pc:pic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2830200755" sldId="307"/>
            <ac:picMk id="12" creationId="{51F0CC3F-ABD5-42B7-AB25-F0615BBDC129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46:22.293" v="331" actId="47"/>
        <pc:sldMkLst>
          <pc:docMk/>
          <pc:sldMk cId="1148780337" sldId="308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148780337" sldId="308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148780337" sldId="308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148780337" sldId="308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148780337" sldId="308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46:24.188" v="332" actId="47"/>
        <pc:sldMkLst>
          <pc:docMk/>
          <pc:sldMk cId="1498766266" sldId="309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498766266" sldId="309"/>
            <ac:spMk id="2" creationId="{DDA64ABD-7295-43C6-94EB-056D8FE7902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498766266" sldId="309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498766266" sldId="309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498766266" sldId="309"/>
            <ac:picMk id="9" creationId="{C756E559-2593-42EB-ACAA-7FB39018C5AC}"/>
          </ac:picMkLst>
        </pc:picChg>
      </pc:sldChg>
      <pc:sldChg chg="modSp add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46685656" sldId="310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146685656" sldId="310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46685656" sldId="310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46685656" sldId="310"/>
            <ac:picMk id="9" creationId="{C756E559-2593-42EB-ACAA-7FB39018C5AC}"/>
          </ac:picMkLst>
        </pc:picChg>
      </pc:sldChg>
      <pc:sldChg chg="modSp add del">
        <pc:chgData name="Frank Michael Córdoba Ortega" userId="4368c69c-1f5c-481f-aa57-c30453aecd46" providerId="ADAL" clId="{0295D620-D006-4FEF-BABB-ED97E4C3F72C}" dt="2022-03-08T04:56:05.370" v="442" actId="47"/>
        <pc:sldMkLst>
          <pc:docMk/>
          <pc:sldMk cId="1841330732" sldId="311"/>
        </pc:sld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841330732" sldId="311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1841330732" sldId="311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1841330732" sldId="311"/>
            <ac:picMk id="9" creationId="{C756E559-2593-42EB-ACAA-7FB39018C5AC}"/>
          </ac:picMkLst>
        </pc:picChg>
      </pc:sldChg>
      <pc:sldChg chg="modSp add mod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697523324" sldId="312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697523324" sldId="312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k cId="697523324" sldId="312"/>
            <ac:spMk id="11" creationId="{FD74A8E6-9D26-40D2-9EFF-752B13FA58E4}"/>
          </ac:spMkLst>
        </pc:spChg>
        <pc:picChg chg="mod">
          <ac:chgData name="Frank Michael Córdoba Ortega" userId="4368c69c-1f5c-481f-aa57-c30453aecd46" providerId="ADAL" clId="{0295D620-D006-4FEF-BABB-ED97E4C3F72C}" dt="2022-03-08T04:28:16.863" v="133"/>
          <ac:picMkLst>
            <pc:docMk/>
            <pc:sldMk cId="697523324" sldId="312"/>
            <ac:picMk id="9" creationId="{C756E559-2593-42EB-ACAA-7FB39018C5AC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2T19:14:13.221" v="917" actId="20577"/>
        <pc:sldMkLst>
          <pc:docMk/>
          <pc:sldMk cId="3207136336" sldId="313"/>
        </pc:sldMkLst>
        <pc:spChg chg="add del mod">
          <ac:chgData name="Frank Michael Córdoba Ortega" userId="4368c69c-1f5c-481f-aa57-c30453aecd46" providerId="ADAL" clId="{0295D620-D006-4FEF-BABB-ED97E4C3F72C}" dt="2022-03-12T18:54:14.097" v="893" actId="20577"/>
          <ac:spMkLst>
            <pc:docMk/>
            <pc:sldMk cId="3207136336" sldId="313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12T19:14:13.221" v="917" actId="20577"/>
          <ac:spMkLst>
            <pc:docMk/>
            <pc:sldMk cId="3207136336" sldId="313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7" creationId="{43E742C7-FA73-419B-BBDC-5A83D1099BAC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8" creationId="{598EFAE9-3DBD-4E2C-BB65-F4C856F585FD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0" creationId="{A8F5D2C5-6FC9-4DE0-8724-5EE9039EC87C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2" creationId="{DD7BB2E1-588D-40FC-844C-3835C2DC1A79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3" creationId="{1C7EF748-79B7-432C-934C-3B1C335C5E3D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4" creationId="{8BB628D8-2AFA-44BF-888A-E584444E3CDB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5" creationId="{FD73F122-A9A3-48A8-88F1-70281AFDB383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6" creationId="{5E3E40C3-C2E8-4FA9-A216-A67F28514EFA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17" creationId="{2A704A23-D401-4073-82AF-2FCDBB1B1C5E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36" creationId="{69EF9AB4-0A4E-42F4-B4B5-EF7430458446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37" creationId="{E5A5869C-317E-47CB-B502-408AA46976F7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38" creationId="{7D1C5E48-9D08-4C89-815B-D0760D5534F0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40" creationId="{4466EDA3-FE5D-4B0C-8A02-68AD8AFDF573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41" creationId="{47C43C05-E40E-4281-A514-14FC148E3244}"/>
          </ac:spMkLst>
        </pc:spChg>
        <pc:spChg chg="del">
          <ac:chgData name="Frank Michael Córdoba Ortega" userId="4368c69c-1f5c-481f-aa57-c30453aecd46" providerId="ADAL" clId="{0295D620-D006-4FEF-BABB-ED97E4C3F72C}" dt="2022-03-08T04:29:41.032" v="142" actId="478"/>
          <ac:spMkLst>
            <pc:docMk/>
            <pc:sldMk cId="3207136336" sldId="313"/>
            <ac:spMk id="44" creationId="{9026617C-6A3F-411C-AD80-4C62AD5E31A4}"/>
          </ac:spMkLst>
        </pc:sp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18" creationId="{A5E308EA-03F6-4835-BE55-4167187589F8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19" creationId="{453FD3AA-670D-467E-9EB2-719195C9BE81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0" creationId="{BFF05044-70E6-4852-8B9B-A519234BAA7D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1" creationId="{1136DCA8-4B61-469F-A7E6-CC857E709BFF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2" creationId="{1BCDCB98-4DEF-4CDD-A692-E02E66295A61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3" creationId="{E4CF05E3-221F-4966-9E99-6BA959CA204C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4" creationId="{A45DDF1B-0C3A-44C3-A4C4-A719E016A940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5" creationId="{3E826903-7E99-42F1-A273-9E2E5ED417B0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6" creationId="{B186917D-9F06-41CA-B932-33244CAEF510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7" creationId="{BC6366AF-A5BC-452A-BB6D-252DEFD5B239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8" creationId="{D5B47B57-CC8E-4B7F-BA6A-5FB1C369A917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29" creationId="{5FC533AF-6C4C-4F22-A809-60C349920848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0" creationId="{37EBD736-622D-49A9-8884-78FCCFA7D866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1" creationId="{73B83652-7FD7-4410-BD36-922722F94D34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2" creationId="{9A7914A8-FEA0-4CB5-8C68-0227919CE909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3" creationId="{A2D7583B-BD76-4A99-A560-B2D36693EDF5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4" creationId="{C845C0B5-4741-4D85-BB4B-B2A561D42BF1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5" creationId="{1EF3F4CD-DF1A-4CA9-A3A5-473033F4EDEB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39" creationId="{2FCDB720-DD31-48A5-914F-E39BD3F16AD8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42" creationId="{49463A2C-CD90-4925-85C7-B629C1853C7D}"/>
          </ac:cxnSpMkLst>
        </pc:cxnChg>
        <pc:cxnChg chg="del mod">
          <ac:chgData name="Frank Michael Córdoba Ortega" userId="4368c69c-1f5c-481f-aa57-c30453aecd46" providerId="ADAL" clId="{0295D620-D006-4FEF-BABB-ED97E4C3F72C}" dt="2022-03-08T04:29:41.032" v="142" actId="478"/>
          <ac:cxnSpMkLst>
            <pc:docMk/>
            <pc:sldMk cId="3207136336" sldId="313"/>
            <ac:cxnSpMk id="43" creationId="{C8338EC8-DEF5-4A06-B628-8909BF81B8D0}"/>
          </ac:cxnSpMkLst>
        </pc:cxnChg>
      </pc:sldChg>
      <pc:sldChg chg="addSp delSp modSp add mod modTransition">
        <pc:chgData name="Frank Michael Córdoba Ortega" userId="4368c69c-1f5c-481f-aa57-c30453aecd46" providerId="ADAL" clId="{0295D620-D006-4FEF-BABB-ED97E4C3F72C}" dt="2022-03-13T02:07:55.003" v="2138" actId="1037"/>
        <pc:sldMkLst>
          <pc:docMk/>
          <pc:sldMk cId="975651028" sldId="314"/>
        </pc:sldMkLst>
        <pc:spChg chg="mod">
          <ac:chgData name="Frank Michael Córdoba Ortega" userId="4368c69c-1f5c-481f-aa57-c30453aecd46" providerId="ADAL" clId="{0295D620-D006-4FEF-BABB-ED97E4C3F72C}" dt="2022-03-12T20:42:51.251" v="1139"/>
          <ac:spMkLst>
            <pc:docMk/>
            <pc:sldMk cId="975651028" sldId="314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08T04:30:58.749" v="153" actId="6549"/>
          <ac:spMkLst>
            <pc:docMk/>
            <pc:sldMk cId="975651028" sldId="314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12T20:12:45.140" v="1070" actId="255"/>
          <ac:spMkLst>
            <pc:docMk/>
            <pc:sldMk cId="975651028" sldId="314"/>
            <ac:spMk id="6" creationId="{1BEED281-8E37-42A2-BE47-B52CFF7A97A8}"/>
          </ac:spMkLst>
        </pc:spChg>
        <pc:spChg chg="add mod">
          <ac:chgData name="Frank Michael Córdoba Ortega" userId="4368c69c-1f5c-481f-aa57-c30453aecd46" providerId="ADAL" clId="{0295D620-D006-4FEF-BABB-ED97E4C3F72C}" dt="2022-03-12T20:40:45.018" v="1092" actId="1076"/>
          <ac:spMkLst>
            <pc:docMk/>
            <pc:sldMk cId="975651028" sldId="314"/>
            <ac:spMk id="12" creationId="{68E23878-D30A-4CF1-8B5C-EAD1E6604C68}"/>
          </ac:spMkLst>
        </pc:spChg>
        <pc:spChg chg="add mod">
          <ac:chgData name="Frank Michael Córdoba Ortega" userId="4368c69c-1f5c-481f-aa57-c30453aecd46" providerId="ADAL" clId="{0295D620-D006-4FEF-BABB-ED97E4C3F72C}" dt="2022-03-13T02:07:41.536" v="2124" actId="1076"/>
          <ac:spMkLst>
            <pc:docMk/>
            <pc:sldMk cId="975651028" sldId="314"/>
            <ac:spMk id="13" creationId="{E15F2FCD-9702-4022-8579-AC6ACBAB0E9C}"/>
          </ac:spMkLst>
        </pc:spChg>
        <pc:spChg chg="add mod">
          <ac:chgData name="Frank Michael Córdoba Ortega" userId="4368c69c-1f5c-481f-aa57-c30453aecd46" providerId="ADAL" clId="{0295D620-D006-4FEF-BABB-ED97E4C3F72C}" dt="2022-03-13T02:07:47.789" v="2126" actId="1076"/>
          <ac:spMkLst>
            <pc:docMk/>
            <pc:sldMk cId="975651028" sldId="314"/>
            <ac:spMk id="14" creationId="{621D2E21-1787-4AE3-8653-35CFB8F63FF2}"/>
          </ac:spMkLst>
        </pc:spChg>
        <pc:picChg chg="add mod modCrop">
          <ac:chgData name="Frank Michael Córdoba Ortega" userId="4368c69c-1f5c-481f-aa57-c30453aecd46" providerId="ADAL" clId="{0295D620-D006-4FEF-BABB-ED97E4C3F72C}" dt="2022-03-13T02:07:55.003" v="2138" actId="1037"/>
          <ac:picMkLst>
            <pc:docMk/>
            <pc:sldMk cId="975651028" sldId="314"/>
            <ac:picMk id="5" creationId="{A07CBA89-9567-41AA-96C9-B74E4555EB38}"/>
          </ac:picMkLst>
        </pc:picChg>
        <pc:picChg chg="add del mod">
          <ac:chgData name="Frank Michael Córdoba Ortega" userId="4368c69c-1f5c-481f-aa57-c30453aecd46" providerId="ADAL" clId="{0295D620-D006-4FEF-BABB-ED97E4C3F72C}" dt="2022-03-12T19:50:33.173" v="1023" actId="478"/>
          <ac:picMkLst>
            <pc:docMk/>
            <pc:sldMk cId="975651028" sldId="314"/>
            <ac:picMk id="7" creationId="{3AF87180-B9BE-4995-97DD-F665A7865A4D}"/>
          </ac:picMkLst>
        </pc:picChg>
        <pc:picChg chg="add mod">
          <ac:chgData name="Frank Michael Córdoba Ortega" userId="4368c69c-1f5c-481f-aa57-c30453aecd46" providerId="ADAL" clId="{0295D620-D006-4FEF-BABB-ED97E4C3F72C}" dt="2022-03-12T20:40:28.885" v="1088" actId="1076"/>
          <ac:picMkLst>
            <pc:docMk/>
            <pc:sldMk cId="975651028" sldId="314"/>
            <ac:picMk id="8" creationId="{C497F605-C06F-4ED5-9301-72B842675A97}"/>
          </ac:picMkLst>
        </pc:picChg>
        <pc:picChg chg="add del mod">
          <ac:chgData name="Frank Michael Córdoba Ortega" userId="4368c69c-1f5c-481f-aa57-c30453aecd46" providerId="ADAL" clId="{0295D620-D006-4FEF-BABB-ED97E4C3F72C}" dt="2022-03-12T20:42:48.174" v="1138" actId="478"/>
          <ac:picMkLst>
            <pc:docMk/>
            <pc:sldMk cId="975651028" sldId="314"/>
            <ac:picMk id="10" creationId="{957E76AB-6098-4045-B734-0B90944E4B60}"/>
          </ac:picMkLst>
        </pc:picChg>
        <pc:picChg chg="add mod">
          <ac:chgData name="Frank Michael Córdoba Ortega" userId="4368c69c-1f5c-481f-aa57-c30453aecd46" providerId="ADAL" clId="{0295D620-D006-4FEF-BABB-ED97E4C3F72C}" dt="2022-03-12T20:40:33.552" v="1090" actId="1076"/>
          <ac:picMkLst>
            <pc:docMk/>
            <pc:sldMk cId="975651028" sldId="314"/>
            <ac:picMk id="11" creationId="{2C496E8D-E87E-4801-A9D0-C0B6B405161D}"/>
          </ac:picMkLst>
        </pc:picChg>
        <pc:picChg chg="add del mod">
          <ac:chgData name="Frank Michael Córdoba Ortega" userId="4368c69c-1f5c-481f-aa57-c30453aecd46" providerId="ADAL" clId="{0295D620-D006-4FEF-BABB-ED97E4C3F72C}" dt="2022-03-13T02:06:49.944" v="2119" actId="478"/>
          <ac:picMkLst>
            <pc:docMk/>
            <pc:sldMk cId="975651028" sldId="314"/>
            <ac:picMk id="78850" creationId="{98EC6581-D649-4709-8E6D-DF1753190ED3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2T22:14:04.572" v="1186" actId="1076"/>
        <pc:sldMkLst>
          <pc:docMk/>
          <pc:sldMk cId="1592487086" sldId="315"/>
        </pc:sldMkLst>
        <pc:spChg chg="mod">
          <ac:chgData name="Frank Michael Córdoba Ortega" userId="4368c69c-1f5c-481f-aa57-c30453aecd46" providerId="ADAL" clId="{0295D620-D006-4FEF-BABB-ED97E4C3F72C}" dt="2022-03-12T22:10:41.308" v="1183" actId="5793"/>
          <ac:spMkLst>
            <pc:docMk/>
            <pc:sldMk cId="1592487086" sldId="315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12T22:04:25.649" v="1168" actId="20577"/>
          <ac:spMkLst>
            <pc:docMk/>
            <pc:sldMk cId="1592487086" sldId="315"/>
            <ac:spMk id="6" creationId="{1BEED281-8E37-42A2-BE47-B52CFF7A97A8}"/>
          </ac:spMkLst>
        </pc:spChg>
        <pc:spChg chg="add mod">
          <ac:chgData name="Frank Michael Córdoba Ortega" userId="4368c69c-1f5c-481f-aa57-c30453aecd46" providerId="ADAL" clId="{0295D620-D006-4FEF-BABB-ED97E4C3F72C}" dt="2022-03-12T22:04:45.297" v="1169" actId="1076"/>
          <ac:spMkLst>
            <pc:docMk/>
            <pc:sldMk cId="1592487086" sldId="315"/>
            <ac:spMk id="11" creationId="{EA024065-29DE-4AAA-B626-6A1A8E6BEDE0}"/>
          </ac:spMkLst>
        </pc:spChg>
        <pc:spChg chg="add mod">
          <ac:chgData name="Frank Michael Córdoba Ortega" userId="4368c69c-1f5c-481f-aa57-c30453aecd46" providerId="ADAL" clId="{0295D620-D006-4FEF-BABB-ED97E4C3F72C}" dt="2022-03-12T22:10:17.293" v="1177" actId="571"/>
          <ac:spMkLst>
            <pc:docMk/>
            <pc:sldMk cId="1592487086" sldId="315"/>
            <ac:spMk id="15" creationId="{1190CB21-F14D-4BCA-870F-09D30E4AE769}"/>
          </ac:spMkLst>
        </pc:spChg>
        <pc:picChg chg="add del">
          <ac:chgData name="Frank Michael Córdoba Ortega" userId="4368c69c-1f5c-481f-aa57-c30453aecd46" providerId="ADAL" clId="{0295D620-D006-4FEF-BABB-ED97E4C3F72C}" dt="2022-03-12T21:07:01.274" v="1146" actId="22"/>
          <ac:picMkLst>
            <pc:docMk/>
            <pc:sldMk cId="1592487086" sldId="315"/>
            <ac:picMk id="5" creationId="{192109B6-A547-4FD4-B315-32A387178A6D}"/>
          </ac:picMkLst>
        </pc:picChg>
        <pc:picChg chg="del">
          <ac:chgData name="Frank Michael Córdoba Ortega" userId="4368c69c-1f5c-481f-aa57-c30453aecd46" providerId="ADAL" clId="{0295D620-D006-4FEF-BABB-ED97E4C3F72C}" dt="2022-03-08T04:38:57.852" v="241" actId="478"/>
          <ac:picMkLst>
            <pc:docMk/>
            <pc:sldMk cId="1592487086" sldId="315"/>
            <ac:picMk id="7" creationId="{3AF87180-B9BE-4995-97DD-F665A7865A4D}"/>
          </ac:picMkLst>
        </pc:picChg>
        <pc:picChg chg="add del mod">
          <ac:chgData name="Frank Michael Córdoba Ortega" userId="4368c69c-1f5c-481f-aa57-c30453aecd46" providerId="ADAL" clId="{0295D620-D006-4FEF-BABB-ED97E4C3F72C}" dt="2022-03-12T22:10:25.317" v="1180" actId="478"/>
          <ac:picMkLst>
            <pc:docMk/>
            <pc:sldMk cId="1592487086" sldId="315"/>
            <ac:picMk id="8" creationId="{85F46A4E-D5AD-4788-AD00-FAB33E3B20A3}"/>
          </ac:picMkLst>
        </pc:picChg>
        <pc:picChg chg="del">
          <ac:chgData name="Frank Michael Córdoba Ortega" userId="4368c69c-1f5c-481f-aa57-c30453aecd46" providerId="ADAL" clId="{0295D620-D006-4FEF-BABB-ED97E4C3F72C}" dt="2022-03-08T04:38:55.491" v="238" actId="478"/>
          <ac:picMkLst>
            <pc:docMk/>
            <pc:sldMk cId="1592487086" sldId="315"/>
            <ac:picMk id="8" creationId="{C497F605-C06F-4ED5-9301-72B842675A97}"/>
          </ac:picMkLst>
        </pc:picChg>
        <pc:picChg chg="del">
          <ac:chgData name="Frank Michael Córdoba Ortega" userId="4368c69c-1f5c-481f-aa57-c30453aecd46" providerId="ADAL" clId="{0295D620-D006-4FEF-BABB-ED97E4C3F72C}" dt="2022-03-08T04:38:55.953" v="239" actId="478"/>
          <ac:picMkLst>
            <pc:docMk/>
            <pc:sldMk cId="1592487086" sldId="315"/>
            <ac:picMk id="10" creationId="{957E76AB-6098-4045-B734-0B90944E4B60}"/>
          </ac:picMkLst>
        </pc:picChg>
        <pc:picChg chg="del">
          <ac:chgData name="Frank Michael Córdoba Ortega" userId="4368c69c-1f5c-481f-aa57-c30453aecd46" providerId="ADAL" clId="{0295D620-D006-4FEF-BABB-ED97E4C3F72C}" dt="2022-03-08T04:38:56.827" v="240" actId="478"/>
          <ac:picMkLst>
            <pc:docMk/>
            <pc:sldMk cId="1592487086" sldId="315"/>
            <ac:picMk id="11" creationId="{2C496E8D-E87E-4801-A9D0-C0B6B405161D}"/>
          </ac:picMkLst>
        </pc:picChg>
        <pc:picChg chg="add del mod">
          <ac:chgData name="Frank Michael Córdoba Ortega" userId="4368c69c-1f5c-481f-aa57-c30453aecd46" providerId="ADAL" clId="{0295D620-D006-4FEF-BABB-ED97E4C3F72C}" dt="2022-03-12T21:57:05.266" v="1149" actId="478"/>
          <ac:picMkLst>
            <pc:docMk/>
            <pc:sldMk cId="1592487086" sldId="315"/>
            <ac:picMk id="12" creationId="{8DA16D9F-E22D-4D6D-BA9F-2E98D12377B0}"/>
          </ac:picMkLst>
        </pc:picChg>
        <pc:picChg chg="add mod">
          <ac:chgData name="Frank Michael Córdoba Ortega" userId="4368c69c-1f5c-481f-aa57-c30453aecd46" providerId="ADAL" clId="{0295D620-D006-4FEF-BABB-ED97E4C3F72C}" dt="2022-03-12T22:14:04.572" v="1186" actId="1076"/>
          <ac:picMkLst>
            <pc:docMk/>
            <pc:sldMk cId="1592487086" sldId="315"/>
            <ac:picMk id="13" creationId="{A7769F5B-6F65-48E4-8E5F-0A6F16F4570F}"/>
          </ac:picMkLst>
        </pc:picChg>
        <pc:picChg chg="add del mod">
          <ac:chgData name="Frank Michael Córdoba Ortega" userId="4368c69c-1f5c-481f-aa57-c30453aecd46" providerId="ADAL" clId="{0295D620-D006-4FEF-BABB-ED97E4C3F72C}" dt="2022-03-12T22:10:23.183" v="1179" actId="478"/>
          <ac:picMkLst>
            <pc:docMk/>
            <pc:sldMk cId="1592487086" sldId="315"/>
            <ac:picMk id="14" creationId="{78CF8208-ADCE-453B-8158-0A723A7687E5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2T22:22:44.021" v="1265" actId="27636"/>
        <pc:sldMkLst>
          <pc:docMk/>
          <pc:sldMk cId="597395916" sldId="316"/>
        </pc:sldMkLst>
        <pc:spChg chg="mod">
          <ac:chgData name="Frank Michael Córdoba Ortega" userId="4368c69c-1f5c-481f-aa57-c30453aecd46" providerId="ADAL" clId="{0295D620-D006-4FEF-BABB-ED97E4C3F72C}" dt="2022-03-12T22:22:44.021" v="1265" actId="27636"/>
          <ac:spMkLst>
            <pc:docMk/>
            <pc:sldMk cId="597395916" sldId="316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08T04:40:03.237" v="255"/>
          <ac:spMkLst>
            <pc:docMk/>
            <pc:sldMk cId="597395916" sldId="316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12T22:05:08.015" v="1173" actId="20577"/>
          <ac:spMkLst>
            <pc:docMk/>
            <pc:sldMk cId="597395916" sldId="316"/>
            <ac:spMk id="6" creationId="{1BEED281-8E37-42A2-BE47-B52CFF7A97A8}"/>
          </ac:spMkLst>
        </pc:spChg>
        <pc:spChg chg="add mod">
          <ac:chgData name="Frank Michael Córdoba Ortega" userId="4368c69c-1f5c-481f-aa57-c30453aecd46" providerId="ADAL" clId="{0295D620-D006-4FEF-BABB-ED97E4C3F72C}" dt="2022-03-12T22:10:20.190" v="1178"/>
          <ac:spMkLst>
            <pc:docMk/>
            <pc:sldMk cId="597395916" sldId="316"/>
            <ac:spMk id="10" creationId="{141189CB-CE0C-4C40-A098-013620AD4FA8}"/>
          </ac:spMkLst>
        </pc:spChg>
        <pc:picChg chg="add del mod">
          <ac:chgData name="Frank Michael Córdoba Ortega" userId="4368c69c-1f5c-481f-aa57-c30453aecd46" providerId="ADAL" clId="{0295D620-D006-4FEF-BABB-ED97E4C3F72C}" dt="2022-03-12T22:10:14.890" v="1176"/>
          <ac:picMkLst>
            <pc:docMk/>
            <pc:sldMk cId="597395916" sldId="316"/>
            <ac:picMk id="7" creationId="{1EFC0E50-DB86-4A79-ABE7-214C79240DAB}"/>
          </ac:picMkLst>
        </pc:picChg>
        <pc:picChg chg="add del mod">
          <ac:chgData name="Frank Michael Córdoba Ortega" userId="4368c69c-1f5c-481f-aa57-c30453aecd46" providerId="ADAL" clId="{0295D620-D006-4FEF-BABB-ED97E4C3F72C}" dt="2022-03-12T22:17:45.343" v="1204" actId="1038"/>
          <ac:picMkLst>
            <pc:docMk/>
            <pc:sldMk cId="597395916" sldId="316"/>
            <ac:picMk id="8" creationId="{828085FF-1067-4CAB-A1F8-AAF263298D57}"/>
          </ac:picMkLst>
        </pc:picChg>
        <pc:picChg chg="del mod">
          <ac:chgData name="Frank Michael Córdoba Ortega" userId="4368c69c-1f5c-481f-aa57-c30453aecd46" providerId="ADAL" clId="{0295D620-D006-4FEF-BABB-ED97E4C3F72C}" dt="2022-03-08T04:40:39.491" v="259" actId="478"/>
          <ac:picMkLst>
            <pc:docMk/>
            <pc:sldMk cId="597395916" sldId="316"/>
            <ac:picMk id="12" creationId="{8DA16D9F-E22D-4D6D-BA9F-2E98D12377B0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2T23:25:49.612" v="1604" actId="20577"/>
        <pc:sldMkLst>
          <pc:docMk/>
          <pc:sldMk cId="3041984692" sldId="317"/>
        </pc:sldMkLst>
        <pc:spChg chg="mod">
          <ac:chgData name="Frank Michael Córdoba Ortega" userId="4368c69c-1f5c-481f-aa57-c30453aecd46" providerId="ADAL" clId="{0295D620-D006-4FEF-BABB-ED97E4C3F72C}" dt="2022-03-08T04:41:59.497" v="285" actId="5793"/>
          <ac:spMkLst>
            <pc:docMk/>
            <pc:sldMk cId="3041984692" sldId="317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12T22:52:59.845" v="1376"/>
          <ac:spMkLst>
            <pc:docMk/>
            <pc:sldMk cId="3041984692" sldId="317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12T22:51:41.244" v="1363" actId="1076"/>
          <ac:spMkLst>
            <pc:docMk/>
            <pc:sldMk cId="3041984692" sldId="317"/>
            <ac:spMk id="4" creationId="{ED1B1DA9-0127-45A0-9BEC-377A390D3A8D}"/>
          </ac:spMkLst>
        </pc:spChg>
        <pc:spChg chg="mod">
          <ac:chgData name="Frank Michael Córdoba Ortega" userId="4368c69c-1f5c-481f-aa57-c30453aecd46" providerId="ADAL" clId="{0295D620-D006-4FEF-BABB-ED97E4C3F72C}" dt="2022-03-12T23:07:03.797" v="1508" actId="20577"/>
          <ac:spMkLst>
            <pc:docMk/>
            <pc:sldMk cId="3041984692" sldId="317"/>
            <ac:spMk id="5" creationId="{B59D6CC2-028F-4968-BE64-4D2095B91EE7}"/>
          </ac:spMkLst>
        </pc:spChg>
        <pc:spChg chg="mod">
          <ac:chgData name="Frank Michael Córdoba Ortega" userId="4368c69c-1f5c-481f-aa57-c30453aecd46" providerId="ADAL" clId="{0295D620-D006-4FEF-BABB-ED97E4C3F72C}" dt="2022-03-12T22:34:59.525" v="1266"/>
          <ac:spMkLst>
            <pc:docMk/>
            <pc:sldMk cId="3041984692" sldId="317"/>
            <ac:spMk id="6" creationId="{1BEED281-8E37-42A2-BE47-B52CFF7A97A8}"/>
          </ac:spMkLst>
        </pc:spChg>
        <pc:spChg chg="add del mod">
          <ac:chgData name="Frank Michael Córdoba Ortega" userId="4368c69c-1f5c-481f-aa57-c30453aecd46" providerId="ADAL" clId="{0295D620-D006-4FEF-BABB-ED97E4C3F72C}" dt="2022-03-12T22:45:43.285" v="1291" actId="478"/>
          <ac:spMkLst>
            <pc:docMk/>
            <pc:sldMk cId="3041984692" sldId="317"/>
            <ac:spMk id="10" creationId="{9EBEDBCB-DC85-412E-859F-F088CB7E3ACE}"/>
          </ac:spMkLst>
        </pc:spChg>
        <pc:spChg chg="add mod">
          <ac:chgData name="Frank Michael Córdoba Ortega" userId="4368c69c-1f5c-481f-aa57-c30453aecd46" providerId="ADAL" clId="{0295D620-D006-4FEF-BABB-ED97E4C3F72C}" dt="2022-03-12T23:25:45.316" v="1603" actId="20577"/>
          <ac:spMkLst>
            <pc:docMk/>
            <pc:sldMk cId="3041984692" sldId="317"/>
            <ac:spMk id="12" creationId="{BB4F5C63-8C39-4555-B914-719CB65F6C9C}"/>
          </ac:spMkLst>
        </pc:spChg>
        <pc:spChg chg="add mod">
          <ac:chgData name="Frank Michael Córdoba Ortega" userId="4368c69c-1f5c-481f-aa57-c30453aecd46" providerId="ADAL" clId="{0295D620-D006-4FEF-BABB-ED97E4C3F72C}" dt="2022-03-12T23:25:49.612" v="1604" actId="20577"/>
          <ac:spMkLst>
            <pc:docMk/>
            <pc:sldMk cId="3041984692" sldId="317"/>
            <ac:spMk id="14" creationId="{955178C4-E71E-42E4-9F1B-8E0B6E87D307}"/>
          </ac:spMkLst>
        </pc:spChg>
        <pc:spChg chg="add mod">
          <ac:chgData name="Frank Michael Córdoba Ortega" userId="4368c69c-1f5c-481f-aa57-c30453aecd46" providerId="ADAL" clId="{0295D620-D006-4FEF-BABB-ED97E4C3F72C}" dt="2022-03-12T22:53:51.478" v="1393" actId="6549"/>
          <ac:spMkLst>
            <pc:docMk/>
            <pc:sldMk cId="3041984692" sldId="317"/>
            <ac:spMk id="16" creationId="{3B141822-F5E7-4CD3-B881-FE0A8688C98D}"/>
          </ac:spMkLst>
        </pc:spChg>
        <pc:spChg chg="add mod">
          <ac:chgData name="Frank Michael Córdoba Ortega" userId="4368c69c-1f5c-481f-aa57-c30453aecd46" providerId="ADAL" clId="{0295D620-D006-4FEF-BABB-ED97E4C3F72C}" dt="2022-03-12T22:51:56.369" v="1366" actId="207"/>
          <ac:spMkLst>
            <pc:docMk/>
            <pc:sldMk cId="3041984692" sldId="317"/>
            <ac:spMk id="17" creationId="{19733EBA-C9F7-4C20-93DF-9341A87B4A9B}"/>
          </ac:spMkLst>
        </pc:spChg>
        <pc:spChg chg="add mod">
          <ac:chgData name="Frank Michael Córdoba Ortega" userId="4368c69c-1f5c-481f-aa57-c30453aecd46" providerId="ADAL" clId="{0295D620-D006-4FEF-BABB-ED97E4C3F72C}" dt="2022-03-12T23:23:41.733" v="1598" actId="20577"/>
          <ac:spMkLst>
            <pc:docMk/>
            <pc:sldMk cId="3041984692" sldId="317"/>
            <ac:spMk id="19" creationId="{512A340A-734E-4615-9E79-D2AF0627141D}"/>
          </ac:spMkLst>
        </pc:spChg>
        <pc:spChg chg="mod">
          <ac:chgData name="Frank Michael Córdoba Ortega" userId="4368c69c-1f5c-481f-aa57-c30453aecd46" providerId="ADAL" clId="{0295D620-D006-4FEF-BABB-ED97E4C3F72C}" dt="2022-03-12T23:23:37.261" v="1596" actId="20577"/>
          <ac:spMkLst>
            <pc:docMk/>
            <pc:sldMk cId="3041984692" sldId="317"/>
            <ac:spMk id="20" creationId="{2EEF5FB8-734C-49D1-80CF-0B540A0C3C6C}"/>
          </ac:spMkLst>
        </pc:spChg>
        <pc:spChg chg="add mod">
          <ac:chgData name="Frank Michael Córdoba Ortega" userId="4368c69c-1f5c-481f-aa57-c30453aecd46" providerId="ADAL" clId="{0295D620-D006-4FEF-BABB-ED97E4C3F72C}" dt="2022-03-12T22:52:47.614" v="1373" actId="1076"/>
          <ac:spMkLst>
            <pc:docMk/>
            <pc:sldMk cId="3041984692" sldId="317"/>
            <ac:spMk id="22" creationId="{76DD7F10-58E3-42B5-BC8C-6AAC01525ECE}"/>
          </ac:spMkLst>
        </pc:spChg>
        <pc:spChg chg="add mod">
          <ac:chgData name="Frank Michael Córdoba Ortega" userId="4368c69c-1f5c-481f-aa57-c30453aecd46" providerId="ADAL" clId="{0295D620-D006-4FEF-BABB-ED97E4C3F72C}" dt="2022-03-12T22:53:12.166" v="1380" actId="1076"/>
          <ac:spMkLst>
            <pc:docMk/>
            <pc:sldMk cId="3041984692" sldId="317"/>
            <ac:spMk id="24" creationId="{FF0F23E2-49C5-4458-A8BD-55BCA09188E3}"/>
          </ac:spMkLst>
        </pc:spChg>
        <pc:spChg chg="add mod">
          <ac:chgData name="Frank Michael Córdoba Ortega" userId="4368c69c-1f5c-481f-aa57-c30453aecd46" providerId="ADAL" clId="{0295D620-D006-4FEF-BABB-ED97E4C3F72C}" dt="2022-03-12T22:53:28.263" v="1384" actId="1076"/>
          <ac:spMkLst>
            <pc:docMk/>
            <pc:sldMk cId="3041984692" sldId="317"/>
            <ac:spMk id="26" creationId="{4BF8C883-D27C-4533-96F2-832440A4FF12}"/>
          </ac:spMkLst>
        </pc:spChg>
        <pc:picChg chg="add del mod">
          <ac:chgData name="Frank Michael Córdoba Ortega" userId="4368c69c-1f5c-481f-aa57-c30453aecd46" providerId="ADAL" clId="{0295D620-D006-4FEF-BABB-ED97E4C3F72C}" dt="2022-03-12T22:39:30.240" v="1270" actId="478"/>
          <ac:picMkLst>
            <pc:docMk/>
            <pc:sldMk cId="3041984692" sldId="317"/>
            <ac:picMk id="7" creationId="{9799C82D-283B-4361-BBEF-14D6AB110BFC}"/>
          </ac:picMkLst>
        </pc:picChg>
        <pc:picChg chg="add del mod">
          <ac:chgData name="Frank Michael Córdoba Ortega" userId="4368c69c-1f5c-481f-aa57-c30453aecd46" providerId="ADAL" clId="{0295D620-D006-4FEF-BABB-ED97E4C3F72C}" dt="2022-03-12T22:45:12.427" v="1286" actId="478"/>
          <ac:picMkLst>
            <pc:docMk/>
            <pc:sldMk cId="3041984692" sldId="317"/>
            <ac:picMk id="8" creationId="{EF4121D0-A38C-4195-BC76-49E6822B3B91}"/>
          </ac:picMkLst>
        </pc:picChg>
        <pc:picChg chg="add del mod">
          <ac:chgData name="Frank Michael Córdoba Ortega" userId="4368c69c-1f5c-481f-aa57-c30453aecd46" providerId="ADAL" clId="{0295D620-D006-4FEF-BABB-ED97E4C3F72C}" dt="2022-03-12T22:52:40.218" v="1371" actId="478"/>
          <ac:picMkLst>
            <pc:docMk/>
            <pc:sldMk cId="3041984692" sldId="317"/>
            <ac:picMk id="11" creationId="{18962954-8A44-4B21-A3B2-C3F80DAFE42A}"/>
          </ac:picMkLst>
        </pc:picChg>
        <pc:picChg chg="add del mod">
          <ac:chgData name="Frank Michael Córdoba Ortega" userId="4368c69c-1f5c-481f-aa57-c30453aecd46" providerId="ADAL" clId="{0295D620-D006-4FEF-BABB-ED97E4C3F72C}" dt="2022-03-12T22:53:06.651" v="1379" actId="478"/>
          <ac:picMkLst>
            <pc:docMk/>
            <pc:sldMk cId="3041984692" sldId="317"/>
            <ac:picMk id="13" creationId="{F9C19F98-E6C7-476F-8F7B-D7B440D667FD}"/>
          </ac:picMkLst>
        </pc:picChg>
        <pc:picChg chg="add del mod">
          <ac:chgData name="Frank Michael Córdoba Ortega" userId="4368c69c-1f5c-481f-aa57-c30453aecd46" providerId="ADAL" clId="{0295D620-D006-4FEF-BABB-ED97E4C3F72C}" dt="2022-03-12T22:53:18.663" v="1381" actId="478"/>
          <ac:picMkLst>
            <pc:docMk/>
            <pc:sldMk cId="3041984692" sldId="317"/>
            <ac:picMk id="15" creationId="{3E3BBE2C-00A6-4098-B556-2FDD89DBAD77}"/>
          </ac:picMkLst>
        </pc:picChg>
        <pc:picChg chg="add del mod">
          <ac:chgData name="Frank Michael Córdoba Ortega" userId="4368c69c-1f5c-481f-aa57-c30453aecd46" providerId="ADAL" clId="{0295D620-D006-4FEF-BABB-ED97E4C3F72C}" dt="2022-03-12T22:51:17.754" v="1360" actId="478"/>
          <ac:picMkLst>
            <pc:docMk/>
            <pc:sldMk cId="3041984692" sldId="317"/>
            <ac:picMk id="18" creationId="{B4C43B25-325B-40D9-9873-6EB8BD36B974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3T00:46:23.213" v="1844"/>
        <pc:sldMkLst>
          <pc:docMk/>
          <pc:sldMk cId="2692209517" sldId="318"/>
        </pc:sldMkLst>
        <pc:spChg chg="mod">
          <ac:chgData name="Frank Michael Córdoba Ortega" userId="4368c69c-1f5c-481f-aa57-c30453aecd46" providerId="ADAL" clId="{0295D620-D006-4FEF-BABB-ED97E4C3F72C}" dt="2022-03-12T23:23:52.623" v="1602" actId="20577"/>
          <ac:spMkLst>
            <pc:docMk/>
            <pc:sldMk cId="2692209517" sldId="318"/>
            <ac:spMk id="5" creationId="{6492BCF3-01C3-43C2-B411-AA32EA200A81}"/>
          </ac:spMkLst>
        </pc:spChg>
        <pc:spChg chg="mod">
          <ac:chgData name="Frank Michael Córdoba Ortega" userId="4368c69c-1f5c-481f-aa57-c30453aecd46" providerId="ADAL" clId="{0295D620-D006-4FEF-BABB-ED97E4C3F72C}" dt="2022-03-12T23:17:50.388" v="1538" actId="255"/>
          <ac:spMkLst>
            <pc:docMk/>
            <pc:sldMk cId="2692209517" sldId="318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42:45.902" v="290" actId="478"/>
          <ac:spMkLst>
            <pc:docMk/>
            <pc:sldMk cId="2692209517" sldId="318"/>
            <ac:spMk id="10" creationId="{9EBEDBCB-DC85-412E-859F-F088CB7E3ACE}"/>
          </ac:spMkLst>
        </pc:spChg>
        <pc:spChg chg="del">
          <ac:chgData name="Frank Michael Córdoba Ortega" userId="4368c69c-1f5c-481f-aa57-c30453aecd46" providerId="ADAL" clId="{0295D620-D006-4FEF-BABB-ED97E4C3F72C}" dt="2022-03-08T04:42:45.902" v="290" actId="478"/>
          <ac:spMkLst>
            <pc:docMk/>
            <pc:sldMk cId="2692209517" sldId="318"/>
            <ac:spMk id="12" creationId="{BB4F5C63-8C39-4555-B914-719CB65F6C9C}"/>
          </ac:spMkLst>
        </pc:spChg>
        <pc:spChg chg="mod">
          <ac:chgData name="Frank Michael Córdoba Ortega" userId="4368c69c-1f5c-481f-aa57-c30453aecd46" providerId="ADAL" clId="{0295D620-D006-4FEF-BABB-ED97E4C3F72C}" dt="2022-03-12T23:11:54.722" v="1522" actId="1076"/>
          <ac:spMkLst>
            <pc:docMk/>
            <pc:sldMk cId="2692209517" sldId="318"/>
            <ac:spMk id="14" creationId="{6659F3D3-AA77-4A6A-B9F2-989EF3C956A0}"/>
          </ac:spMkLst>
        </pc:spChg>
        <pc:spChg chg="del">
          <ac:chgData name="Frank Michael Córdoba Ortega" userId="4368c69c-1f5c-481f-aa57-c30453aecd46" providerId="ADAL" clId="{0295D620-D006-4FEF-BABB-ED97E4C3F72C}" dt="2022-03-08T04:42:45.902" v="290" actId="478"/>
          <ac:spMkLst>
            <pc:docMk/>
            <pc:sldMk cId="2692209517" sldId="318"/>
            <ac:spMk id="14" creationId="{955178C4-E71E-42E4-9F1B-8E0B6E87D307}"/>
          </ac:spMkLst>
        </pc:spChg>
        <pc:spChg chg="mod">
          <ac:chgData name="Frank Michael Córdoba Ortega" userId="4368c69c-1f5c-481f-aa57-c30453aecd46" providerId="ADAL" clId="{0295D620-D006-4FEF-BABB-ED97E4C3F72C}" dt="2022-03-12T23:13:29.073" v="1526" actId="1076"/>
          <ac:spMkLst>
            <pc:docMk/>
            <pc:sldMk cId="2692209517" sldId="318"/>
            <ac:spMk id="15" creationId="{7D70F75E-C743-402C-9915-50E1762AA14C}"/>
          </ac:spMkLst>
        </pc:spChg>
        <pc:spChg chg="mod">
          <ac:chgData name="Frank Michael Córdoba Ortega" userId="4368c69c-1f5c-481f-aa57-c30453aecd46" providerId="ADAL" clId="{0295D620-D006-4FEF-BABB-ED97E4C3F72C}" dt="2022-03-13T00:46:23.213" v="1844"/>
          <ac:spMkLst>
            <pc:docMk/>
            <pc:sldMk cId="2692209517" sldId="318"/>
            <ac:spMk id="16" creationId="{26668A49-8B71-438A-8FA9-BE6758EEE21C}"/>
          </ac:spMkLst>
        </pc:spChg>
        <pc:spChg chg="del">
          <ac:chgData name="Frank Michael Córdoba Ortega" userId="4368c69c-1f5c-481f-aa57-c30453aecd46" providerId="ADAL" clId="{0295D620-D006-4FEF-BABB-ED97E4C3F72C}" dt="2022-03-08T04:42:45.902" v="290" actId="478"/>
          <ac:spMkLst>
            <pc:docMk/>
            <pc:sldMk cId="2692209517" sldId="318"/>
            <ac:spMk id="16" creationId="{3B141822-F5E7-4CD3-B881-FE0A8688C98D}"/>
          </ac:spMkLst>
        </pc:spChg>
        <pc:spChg chg="del">
          <ac:chgData name="Frank Michael Córdoba Ortega" userId="4368c69c-1f5c-481f-aa57-c30453aecd46" providerId="ADAL" clId="{0295D620-D006-4FEF-BABB-ED97E4C3F72C}" dt="2022-03-08T04:42:45.902" v="290" actId="478"/>
          <ac:spMkLst>
            <pc:docMk/>
            <pc:sldMk cId="2692209517" sldId="318"/>
            <ac:spMk id="17" creationId="{19733EBA-C9F7-4C20-93DF-9341A87B4A9B}"/>
          </ac:spMkLst>
        </pc:spChg>
        <pc:spChg chg="add mod">
          <ac:chgData name="Frank Michael Córdoba Ortega" userId="4368c69c-1f5c-481f-aa57-c30453aecd46" providerId="ADAL" clId="{0295D620-D006-4FEF-BABB-ED97E4C3F72C}" dt="2022-03-12T23:04:08.752" v="1453" actId="1038"/>
          <ac:spMkLst>
            <pc:docMk/>
            <pc:sldMk cId="2692209517" sldId="318"/>
            <ac:spMk id="22" creationId="{E4CD6E0C-C25F-494F-A8EC-495D4F97B37D}"/>
          </ac:spMkLst>
        </pc:spChg>
        <pc:spChg chg="add mod">
          <ac:chgData name="Frank Michael Córdoba Ortega" userId="4368c69c-1f5c-481f-aa57-c30453aecd46" providerId="ADAL" clId="{0295D620-D006-4FEF-BABB-ED97E4C3F72C}" dt="2022-03-12T23:04:08.752" v="1453" actId="1038"/>
          <ac:spMkLst>
            <pc:docMk/>
            <pc:sldMk cId="2692209517" sldId="318"/>
            <ac:spMk id="25" creationId="{0A907146-517F-4EC7-ADBB-21709C3E2FFD}"/>
          </ac:spMkLst>
        </pc:spChg>
        <pc:spChg chg="add mod">
          <ac:chgData name="Frank Michael Córdoba Ortega" userId="4368c69c-1f5c-481f-aa57-c30453aecd46" providerId="ADAL" clId="{0295D620-D006-4FEF-BABB-ED97E4C3F72C}" dt="2022-03-12T23:29:07.864" v="1611" actId="1076"/>
          <ac:spMkLst>
            <pc:docMk/>
            <pc:sldMk cId="2692209517" sldId="318"/>
            <ac:spMk id="32" creationId="{1E6748A4-7857-402B-976A-D9FC37A8B06F}"/>
          </ac:spMkLst>
        </pc:spChg>
        <pc:spChg chg="add mod">
          <ac:chgData name="Frank Michael Córdoba Ortega" userId="4368c69c-1f5c-481f-aa57-c30453aecd46" providerId="ADAL" clId="{0295D620-D006-4FEF-BABB-ED97E4C3F72C}" dt="2022-03-12T23:23:49.699" v="1600" actId="20577"/>
          <ac:spMkLst>
            <pc:docMk/>
            <pc:sldMk cId="2692209517" sldId="318"/>
            <ac:spMk id="33" creationId="{5A49B2A9-772B-43E8-9FA8-92925093797C}"/>
          </ac:spMkLst>
        </pc:spChg>
        <pc:spChg chg="add mod">
          <ac:chgData name="Frank Michael Córdoba Ortega" userId="4368c69c-1f5c-481f-aa57-c30453aecd46" providerId="ADAL" clId="{0295D620-D006-4FEF-BABB-ED97E4C3F72C}" dt="2022-03-12T23:03:58.234" v="1421" actId="571"/>
          <ac:spMkLst>
            <pc:docMk/>
            <pc:sldMk cId="2692209517" sldId="318"/>
            <ac:spMk id="34" creationId="{BF25B9E2-402B-4F16-9F6C-2E77A15270F6}"/>
          </ac:spMkLst>
        </pc:spChg>
        <pc:spChg chg="add mod">
          <ac:chgData name="Frank Michael Córdoba Ortega" userId="4368c69c-1f5c-481f-aa57-c30453aecd46" providerId="ADAL" clId="{0295D620-D006-4FEF-BABB-ED97E4C3F72C}" dt="2022-03-12T23:03:58.234" v="1421" actId="571"/>
          <ac:spMkLst>
            <pc:docMk/>
            <pc:sldMk cId="2692209517" sldId="318"/>
            <ac:spMk id="36" creationId="{3D493CE4-EB7E-4455-A2F8-19AD963A6114}"/>
          </ac:spMkLst>
        </pc:spChg>
        <pc:graphicFrameChg chg="add mod modGraphic">
          <ac:chgData name="Frank Michael Córdoba Ortega" userId="4368c69c-1f5c-481f-aa57-c30453aecd46" providerId="ADAL" clId="{0295D620-D006-4FEF-BABB-ED97E4C3F72C}" dt="2022-03-12T23:37:47.061" v="1622" actId="20577"/>
          <ac:graphicFrameMkLst>
            <pc:docMk/>
            <pc:sldMk cId="2692209517" sldId="318"/>
            <ac:graphicFrameMk id="19" creationId="{27F8F59A-56FA-4BFE-9886-CAE31B0CFE57}"/>
          </ac:graphicFrameMkLst>
        </pc:graphicFrameChg>
        <pc:picChg chg="del">
          <ac:chgData name="Frank Michael Córdoba Ortega" userId="4368c69c-1f5c-481f-aa57-c30453aecd46" providerId="ADAL" clId="{0295D620-D006-4FEF-BABB-ED97E4C3F72C}" dt="2022-03-08T04:42:45.902" v="290" actId="478"/>
          <ac:picMkLst>
            <pc:docMk/>
            <pc:sldMk cId="2692209517" sldId="318"/>
            <ac:picMk id="7" creationId="{9799C82D-283B-4361-BBEF-14D6AB110BFC}"/>
          </ac:picMkLst>
        </pc:picChg>
        <pc:picChg chg="add mod">
          <ac:chgData name="Frank Michael Córdoba Ortega" userId="4368c69c-1f5c-481f-aa57-c30453aecd46" providerId="ADAL" clId="{0295D620-D006-4FEF-BABB-ED97E4C3F72C}" dt="2022-03-12T23:08:03.932" v="1514" actId="1036"/>
          <ac:picMkLst>
            <pc:docMk/>
            <pc:sldMk cId="2692209517" sldId="318"/>
            <ac:picMk id="8" creationId="{15270F6D-88F3-4E13-8466-41F8E8804422}"/>
          </ac:picMkLst>
        </pc:picChg>
        <pc:picChg chg="del">
          <ac:chgData name="Frank Michael Córdoba Ortega" userId="4368c69c-1f5c-481f-aa57-c30453aecd46" providerId="ADAL" clId="{0295D620-D006-4FEF-BABB-ED97E4C3F72C}" dt="2022-03-08T04:42:45.902" v="290" actId="478"/>
          <ac:picMkLst>
            <pc:docMk/>
            <pc:sldMk cId="2692209517" sldId="318"/>
            <ac:picMk id="8" creationId="{EF4121D0-A38C-4195-BC76-49E6822B3B91}"/>
          </ac:picMkLst>
        </pc:picChg>
        <pc:picChg chg="del">
          <ac:chgData name="Frank Michael Córdoba Ortega" userId="4368c69c-1f5c-481f-aa57-c30453aecd46" providerId="ADAL" clId="{0295D620-D006-4FEF-BABB-ED97E4C3F72C}" dt="2022-03-08T04:42:45.902" v="290" actId="478"/>
          <ac:picMkLst>
            <pc:docMk/>
            <pc:sldMk cId="2692209517" sldId="318"/>
            <ac:picMk id="11" creationId="{18962954-8A44-4B21-A3B2-C3F80DAFE42A}"/>
          </ac:picMkLst>
        </pc:picChg>
        <pc:picChg chg="add mod">
          <ac:chgData name="Frank Michael Córdoba Ortega" userId="4368c69c-1f5c-481f-aa57-c30453aecd46" providerId="ADAL" clId="{0295D620-D006-4FEF-BABB-ED97E4C3F72C}" dt="2022-03-12T23:08:17.849" v="1517" actId="1076"/>
          <ac:picMkLst>
            <pc:docMk/>
            <pc:sldMk cId="2692209517" sldId="318"/>
            <ac:picMk id="11" creationId="{E83C74E4-1ADD-4830-BB48-43698AAF7462}"/>
          </ac:picMkLst>
        </pc:picChg>
        <pc:picChg chg="add mod">
          <ac:chgData name="Frank Michael Córdoba Ortega" userId="4368c69c-1f5c-481f-aa57-c30453aecd46" providerId="ADAL" clId="{0295D620-D006-4FEF-BABB-ED97E4C3F72C}" dt="2022-03-12T23:08:40.502" v="1520" actId="1076"/>
          <ac:picMkLst>
            <pc:docMk/>
            <pc:sldMk cId="2692209517" sldId="318"/>
            <ac:picMk id="13" creationId="{3C68A140-EA83-4CB3-92C7-E908D0D2DF10}"/>
          </ac:picMkLst>
        </pc:picChg>
        <pc:picChg chg="del">
          <ac:chgData name="Frank Michael Córdoba Ortega" userId="4368c69c-1f5c-481f-aa57-c30453aecd46" providerId="ADAL" clId="{0295D620-D006-4FEF-BABB-ED97E4C3F72C}" dt="2022-03-08T04:42:45.902" v="290" actId="478"/>
          <ac:picMkLst>
            <pc:docMk/>
            <pc:sldMk cId="2692209517" sldId="318"/>
            <ac:picMk id="13" creationId="{F9C19F98-E6C7-476F-8F7B-D7B440D667FD}"/>
          </ac:picMkLst>
        </pc:picChg>
        <pc:picChg chg="del">
          <ac:chgData name="Frank Michael Córdoba Ortega" userId="4368c69c-1f5c-481f-aa57-c30453aecd46" providerId="ADAL" clId="{0295D620-D006-4FEF-BABB-ED97E4C3F72C}" dt="2022-03-08T04:42:45.902" v="290" actId="478"/>
          <ac:picMkLst>
            <pc:docMk/>
            <pc:sldMk cId="2692209517" sldId="318"/>
            <ac:picMk id="15" creationId="{3E3BBE2C-00A6-4098-B556-2FDD89DBAD77}"/>
          </ac:picMkLst>
        </pc:picChg>
        <pc:picChg chg="del">
          <ac:chgData name="Frank Michael Córdoba Ortega" userId="4368c69c-1f5c-481f-aa57-c30453aecd46" providerId="ADAL" clId="{0295D620-D006-4FEF-BABB-ED97E4C3F72C}" dt="2022-03-08T04:42:45.902" v="290" actId="478"/>
          <ac:picMkLst>
            <pc:docMk/>
            <pc:sldMk cId="2692209517" sldId="318"/>
            <ac:picMk id="18" creationId="{B4C43B25-325B-40D9-9873-6EB8BD36B974}"/>
          </ac:picMkLst>
        </pc:picChg>
        <pc:picChg chg="add del mod">
          <ac:chgData name="Frank Michael Córdoba Ortega" userId="4368c69c-1f5c-481f-aa57-c30453aecd46" providerId="ADAL" clId="{0295D620-D006-4FEF-BABB-ED97E4C3F72C}" dt="2022-03-12T22:56:33.917" v="1407" actId="478"/>
          <ac:picMkLst>
            <pc:docMk/>
            <pc:sldMk cId="2692209517" sldId="318"/>
            <ac:picMk id="20" creationId="{1DFB711F-47FE-464E-852B-DB7D0E77CE33}"/>
          </ac:picMkLst>
        </pc:picChg>
        <pc:picChg chg="add del mod">
          <ac:chgData name="Frank Michael Córdoba Ortega" userId="4368c69c-1f5c-481f-aa57-c30453aecd46" providerId="ADAL" clId="{0295D620-D006-4FEF-BABB-ED97E4C3F72C}" dt="2022-03-12T23:00:04.979" v="1415" actId="478"/>
          <ac:picMkLst>
            <pc:docMk/>
            <pc:sldMk cId="2692209517" sldId="318"/>
            <ac:picMk id="21" creationId="{5C4A4F52-C710-40F4-8BCC-6773195EEA45}"/>
          </ac:picMkLst>
        </pc:picChg>
        <pc:picChg chg="add del mod">
          <ac:chgData name="Frank Michael Córdoba Ortega" userId="4368c69c-1f5c-481f-aa57-c30453aecd46" providerId="ADAL" clId="{0295D620-D006-4FEF-BABB-ED97E4C3F72C}" dt="2022-03-12T23:14:15.283" v="1529" actId="478"/>
          <ac:picMkLst>
            <pc:docMk/>
            <pc:sldMk cId="2692209517" sldId="318"/>
            <ac:picMk id="26" creationId="{DEA15854-123B-4DC4-A706-73870CD74C74}"/>
          </ac:picMkLst>
        </pc:picChg>
        <pc:picChg chg="add del mod">
          <ac:chgData name="Frank Michael Córdoba Ortega" userId="4368c69c-1f5c-481f-aa57-c30453aecd46" providerId="ADAL" clId="{0295D620-D006-4FEF-BABB-ED97E4C3F72C}" dt="2022-03-12T23:13:23.854" v="1525" actId="478"/>
          <ac:picMkLst>
            <pc:docMk/>
            <pc:sldMk cId="2692209517" sldId="318"/>
            <ac:picMk id="27" creationId="{172DB621-1800-423D-BA4A-5D5261E465AB}"/>
          </ac:picMkLst>
        </pc:picChg>
        <pc:picChg chg="add del mod">
          <ac:chgData name="Frank Michael Córdoba Ortega" userId="4368c69c-1f5c-481f-aa57-c30453aecd46" providerId="ADAL" clId="{0295D620-D006-4FEF-BABB-ED97E4C3F72C}" dt="2022-03-12T23:11:47.993" v="1521" actId="478"/>
          <ac:picMkLst>
            <pc:docMk/>
            <pc:sldMk cId="2692209517" sldId="318"/>
            <ac:picMk id="28" creationId="{9DBD4E1A-C39C-4ECF-AC01-55B7915BD1E8}"/>
          </ac:picMkLst>
        </pc:picChg>
        <pc:picChg chg="add del mod">
          <ac:chgData name="Frank Michael Córdoba Ortega" userId="4368c69c-1f5c-481f-aa57-c30453aecd46" providerId="ADAL" clId="{0295D620-D006-4FEF-BABB-ED97E4C3F72C}" dt="2022-03-12T23:07:56.805" v="1510" actId="478"/>
          <ac:picMkLst>
            <pc:docMk/>
            <pc:sldMk cId="2692209517" sldId="318"/>
            <ac:picMk id="29" creationId="{52A0572B-9079-4FB4-B59B-34164D98141E}"/>
          </ac:picMkLst>
        </pc:picChg>
        <pc:picChg chg="add del mod">
          <ac:chgData name="Frank Michael Córdoba Ortega" userId="4368c69c-1f5c-481f-aa57-c30453aecd46" providerId="ADAL" clId="{0295D620-D006-4FEF-BABB-ED97E4C3F72C}" dt="2022-03-12T23:08:35.011" v="1518" actId="478"/>
          <ac:picMkLst>
            <pc:docMk/>
            <pc:sldMk cId="2692209517" sldId="318"/>
            <ac:picMk id="30" creationId="{87586681-7DE7-4D97-ABBA-338596879937}"/>
          </ac:picMkLst>
        </pc:picChg>
        <pc:picChg chg="add del mod">
          <ac:chgData name="Frank Michael Córdoba Ortega" userId="4368c69c-1f5c-481f-aa57-c30453aecd46" providerId="ADAL" clId="{0295D620-D006-4FEF-BABB-ED97E4C3F72C}" dt="2022-03-12T23:08:13.612" v="1515" actId="478"/>
          <ac:picMkLst>
            <pc:docMk/>
            <pc:sldMk cId="2692209517" sldId="318"/>
            <ac:picMk id="31" creationId="{7B1631F8-F5AC-4FE9-9B94-BC699C803881}"/>
          </ac:picMkLst>
        </pc:picChg>
        <pc:cxnChg chg="add mod">
          <ac:chgData name="Frank Michael Córdoba Ortega" userId="4368c69c-1f5c-481f-aa57-c30453aecd46" providerId="ADAL" clId="{0295D620-D006-4FEF-BABB-ED97E4C3F72C}" dt="2022-03-12T23:29:11.360" v="1621" actId="1037"/>
          <ac:cxnSpMkLst>
            <pc:docMk/>
            <pc:sldMk cId="2692209517" sldId="318"/>
            <ac:cxnSpMk id="23" creationId="{52E6B5F1-C96F-489D-AD04-F522A99FB8D9}"/>
          </ac:cxnSpMkLst>
        </pc:cxnChg>
        <pc:cxnChg chg="add mod">
          <ac:chgData name="Frank Michael Córdoba Ortega" userId="4368c69c-1f5c-481f-aa57-c30453aecd46" providerId="ADAL" clId="{0295D620-D006-4FEF-BABB-ED97E4C3F72C}" dt="2022-03-12T23:04:08.752" v="1453" actId="1038"/>
          <ac:cxnSpMkLst>
            <pc:docMk/>
            <pc:sldMk cId="2692209517" sldId="318"/>
            <ac:cxnSpMk id="24" creationId="{A42D9EA1-085C-4A29-8F0A-196FF79AD9B8}"/>
          </ac:cxnSpMkLst>
        </pc:cxnChg>
        <pc:cxnChg chg="add mod">
          <ac:chgData name="Frank Michael Córdoba Ortega" userId="4368c69c-1f5c-481f-aa57-c30453aecd46" providerId="ADAL" clId="{0295D620-D006-4FEF-BABB-ED97E4C3F72C}" dt="2022-03-12T23:03:58.234" v="1421" actId="571"/>
          <ac:cxnSpMkLst>
            <pc:docMk/>
            <pc:sldMk cId="2692209517" sldId="318"/>
            <ac:cxnSpMk id="35" creationId="{1AD0C395-CFA0-4C55-BD77-71468EF3BC90}"/>
          </ac:cxnSpMkLst>
        </pc:cxnChg>
      </pc:sldChg>
      <pc:sldChg chg="addSp delSp modSp add del mod modTransition">
        <pc:chgData name="Frank Michael Córdoba Ortega" userId="4368c69c-1f5c-481f-aa57-c30453aecd46" providerId="ADAL" clId="{0295D620-D006-4FEF-BABB-ED97E4C3F72C}" dt="2022-03-12T23:15:30.706" v="1536" actId="47"/>
        <pc:sldMkLst>
          <pc:docMk/>
          <pc:sldMk cId="650294814" sldId="319"/>
        </pc:sldMkLst>
        <pc:spChg chg="add del mod">
          <ac:chgData name="Frank Michael Córdoba Ortega" userId="4368c69c-1f5c-481f-aa57-c30453aecd46" providerId="ADAL" clId="{0295D620-D006-4FEF-BABB-ED97E4C3F72C}" dt="2022-03-08T04:43:56.344" v="300" actId="1076"/>
          <ac:spMkLst>
            <pc:docMk/>
            <pc:sldMk cId="650294814" sldId="319"/>
            <ac:spMk id="2" creationId="{5888BA12-3391-4C86-A4F9-148C5D7E73C8}"/>
          </ac:spMkLst>
        </pc:spChg>
        <pc:spChg chg="mod">
          <ac:chgData name="Frank Michael Córdoba Ortega" userId="4368c69c-1f5c-481f-aa57-c30453aecd46" providerId="ADAL" clId="{0295D620-D006-4FEF-BABB-ED97E4C3F72C}" dt="2022-03-08T04:45:11.968" v="324" actId="20577"/>
          <ac:spMkLst>
            <pc:docMk/>
            <pc:sldMk cId="650294814" sldId="319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44:05.026" v="301" actId="478"/>
          <ac:spMkLst>
            <pc:docMk/>
            <pc:sldMk cId="650294814" sldId="319"/>
            <ac:spMk id="22" creationId="{E4CD6E0C-C25F-494F-A8EC-495D4F97B37D}"/>
          </ac:spMkLst>
        </pc:spChg>
        <pc:spChg chg="del">
          <ac:chgData name="Frank Michael Córdoba Ortega" userId="4368c69c-1f5c-481f-aa57-c30453aecd46" providerId="ADAL" clId="{0295D620-D006-4FEF-BABB-ED97E4C3F72C}" dt="2022-03-08T04:44:05.026" v="301" actId="478"/>
          <ac:spMkLst>
            <pc:docMk/>
            <pc:sldMk cId="650294814" sldId="319"/>
            <ac:spMk id="25" creationId="{0A907146-517F-4EC7-ADBB-21709C3E2FFD}"/>
          </ac:spMkLst>
        </pc:spChg>
        <pc:spChg chg="add mod">
          <ac:chgData name="Frank Michael Córdoba Ortega" userId="4368c69c-1f5c-481f-aa57-c30453aecd46" providerId="ADAL" clId="{0295D620-D006-4FEF-BABB-ED97E4C3F72C}" dt="2022-03-12T23:14:57.158" v="1535" actId="20577"/>
          <ac:spMkLst>
            <pc:docMk/>
            <pc:sldMk cId="650294814" sldId="319"/>
            <ac:spMk id="32" creationId="{B3080D71-F7A1-440D-AB58-39A4DE17758C}"/>
          </ac:spMkLst>
        </pc:spChg>
        <pc:graphicFrameChg chg="del">
          <ac:chgData name="Frank Michael Córdoba Ortega" userId="4368c69c-1f5c-481f-aa57-c30453aecd46" providerId="ADAL" clId="{0295D620-D006-4FEF-BABB-ED97E4C3F72C}" dt="2022-03-08T04:44:05.026" v="301" actId="478"/>
          <ac:graphicFrameMkLst>
            <pc:docMk/>
            <pc:sldMk cId="650294814" sldId="319"/>
            <ac:graphicFrameMk id="19" creationId="{27F8F59A-56FA-4BFE-9886-CAE31B0CFE57}"/>
          </ac:graphicFrameMkLst>
        </pc:graphicFrameChg>
        <pc:picChg chg="mod">
          <ac:chgData name="Frank Michael Córdoba Ortega" userId="4368c69c-1f5c-481f-aa57-c30453aecd46" providerId="ADAL" clId="{0295D620-D006-4FEF-BABB-ED97E4C3F72C}" dt="2022-03-08T04:43:49.563" v="296" actId="1076"/>
          <ac:picMkLst>
            <pc:docMk/>
            <pc:sldMk cId="650294814" sldId="319"/>
            <ac:picMk id="9" creationId="{C756E559-2593-42EB-ACAA-7FB39018C5AC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20" creationId="{1DFB711F-47FE-464E-852B-DB7D0E77CE33}"/>
          </ac:picMkLst>
        </pc:picChg>
        <pc:picChg chg="del">
          <ac:chgData name="Frank Michael Córdoba Ortega" userId="4368c69c-1f5c-481f-aa57-c30453aecd46" providerId="ADAL" clId="{0295D620-D006-4FEF-BABB-ED97E4C3F72C}" dt="2022-03-08T04:44:07.248" v="302" actId="478"/>
          <ac:picMkLst>
            <pc:docMk/>
            <pc:sldMk cId="650294814" sldId="319"/>
            <ac:picMk id="21" creationId="{5C4A4F52-C710-40F4-8BCC-6773195EEA45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26" creationId="{DEA15854-123B-4DC4-A706-73870CD74C74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27" creationId="{172DB621-1800-423D-BA4A-5D5261E465AB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28" creationId="{9DBD4E1A-C39C-4ECF-AC01-55B7915BD1E8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29" creationId="{52A0572B-9079-4FB4-B59B-34164D98141E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30" creationId="{87586681-7DE7-4D97-ABBA-338596879937}"/>
          </ac:picMkLst>
        </pc:picChg>
        <pc:picChg chg="del">
          <ac:chgData name="Frank Michael Córdoba Ortega" userId="4368c69c-1f5c-481f-aa57-c30453aecd46" providerId="ADAL" clId="{0295D620-D006-4FEF-BABB-ED97E4C3F72C}" dt="2022-03-08T04:44:05.026" v="301" actId="478"/>
          <ac:picMkLst>
            <pc:docMk/>
            <pc:sldMk cId="650294814" sldId="319"/>
            <ac:picMk id="31" creationId="{7B1631F8-F5AC-4FE9-9B94-BC699C803881}"/>
          </ac:picMkLst>
        </pc:picChg>
        <pc:cxnChg chg="del">
          <ac:chgData name="Frank Michael Córdoba Ortega" userId="4368c69c-1f5c-481f-aa57-c30453aecd46" providerId="ADAL" clId="{0295D620-D006-4FEF-BABB-ED97E4C3F72C}" dt="2022-03-08T04:44:05.026" v="301" actId="478"/>
          <ac:cxnSpMkLst>
            <pc:docMk/>
            <pc:sldMk cId="650294814" sldId="319"/>
            <ac:cxnSpMk id="23" creationId="{52E6B5F1-C96F-489D-AD04-F522A99FB8D9}"/>
          </ac:cxnSpMkLst>
        </pc:cxnChg>
        <pc:cxnChg chg="del">
          <ac:chgData name="Frank Michael Córdoba Ortega" userId="4368c69c-1f5c-481f-aa57-c30453aecd46" providerId="ADAL" clId="{0295D620-D006-4FEF-BABB-ED97E4C3F72C}" dt="2022-03-08T04:44:05.026" v="301" actId="478"/>
          <ac:cxnSpMkLst>
            <pc:docMk/>
            <pc:sldMk cId="650294814" sldId="319"/>
            <ac:cxnSpMk id="24" creationId="{A42D9EA1-085C-4A29-8F0A-196FF79AD9B8}"/>
          </ac:cxnSpMkLst>
        </pc:cxnChg>
      </pc:sldChg>
      <pc:sldChg chg="addSp modSp add mod modTransition">
        <pc:chgData name="Frank Michael Córdoba Ortega" userId="4368c69c-1f5c-481f-aa57-c30453aecd46" providerId="ADAL" clId="{0295D620-D006-4FEF-BABB-ED97E4C3F72C}" dt="2022-03-12T23:21:10.250" v="1577" actId="1076"/>
        <pc:sldMkLst>
          <pc:docMk/>
          <pc:sldMk cId="2986780223" sldId="320"/>
        </pc:sldMkLst>
        <pc:spChg chg="mod">
          <ac:chgData name="Frank Michael Córdoba Ortega" userId="4368c69c-1f5c-481f-aa57-c30453aecd46" providerId="ADAL" clId="{0295D620-D006-4FEF-BABB-ED97E4C3F72C}" dt="2022-03-12T23:19:22.942" v="1558" actId="5793"/>
          <ac:spMkLst>
            <pc:docMk/>
            <pc:sldMk cId="2986780223" sldId="320"/>
            <ac:spMk id="3" creationId="{317F7E64-9060-4AF5-8E54-ABC7B5976AA9}"/>
          </ac:spMkLst>
        </pc:spChg>
        <pc:spChg chg="mod">
          <ac:chgData name="Frank Michael Córdoba Ortega" userId="4368c69c-1f5c-481f-aa57-c30453aecd46" providerId="ADAL" clId="{0295D620-D006-4FEF-BABB-ED97E4C3F72C}" dt="2022-03-12T23:18:33.729" v="1554" actId="1036"/>
          <ac:spMkLst>
            <pc:docMk/>
            <pc:sldMk cId="2986780223" sldId="320"/>
            <ac:spMk id="6" creationId="{1BEED281-8E37-42A2-BE47-B52CFF7A97A8}"/>
          </ac:spMkLst>
        </pc:spChg>
        <pc:spChg chg="add mod">
          <ac:chgData name="Frank Michael Córdoba Ortega" userId="4368c69c-1f5c-481f-aa57-c30453aecd46" providerId="ADAL" clId="{0295D620-D006-4FEF-BABB-ED97E4C3F72C}" dt="2022-03-12T23:21:10.250" v="1577" actId="1076"/>
          <ac:spMkLst>
            <pc:docMk/>
            <pc:sldMk cId="2986780223" sldId="320"/>
            <ac:spMk id="8" creationId="{52A1FDD5-F073-4734-9560-440F7D2E618F}"/>
          </ac:spMkLst>
        </pc:spChg>
        <pc:spChg chg="add mod">
          <ac:chgData name="Frank Michael Córdoba Ortega" userId="4368c69c-1f5c-481f-aa57-c30453aecd46" providerId="ADAL" clId="{0295D620-D006-4FEF-BABB-ED97E4C3F72C}" dt="2022-03-12T23:21:06.604" v="1576" actId="1076"/>
          <ac:spMkLst>
            <pc:docMk/>
            <pc:sldMk cId="2986780223" sldId="320"/>
            <ac:spMk id="11" creationId="{2F49AE2A-4691-40BF-ADCF-895C2F0D13DD}"/>
          </ac:spMkLst>
        </pc:spChg>
        <pc:spChg chg="mod">
          <ac:chgData name="Frank Michael Córdoba Ortega" userId="4368c69c-1f5c-481f-aa57-c30453aecd46" providerId="ADAL" clId="{0295D620-D006-4FEF-BABB-ED97E4C3F72C}" dt="2022-03-12T23:21:02.619" v="1575" actId="20577"/>
          <ac:spMkLst>
            <pc:docMk/>
            <pc:sldMk cId="2986780223" sldId="320"/>
            <ac:spMk id="32" creationId="{B3080D71-F7A1-440D-AB58-39A4DE17758C}"/>
          </ac:spMkLst>
        </pc:spChg>
        <pc:picChg chg="mod">
          <ac:chgData name="Frank Michael Córdoba Ortega" userId="4368c69c-1f5c-481f-aa57-c30453aecd46" providerId="ADAL" clId="{0295D620-D006-4FEF-BABB-ED97E4C3F72C}" dt="2022-03-12T23:18:25.071" v="1544" actId="1076"/>
          <ac:picMkLst>
            <pc:docMk/>
            <pc:sldMk cId="2986780223" sldId="320"/>
            <ac:picMk id="9" creationId="{C756E559-2593-42EB-ACAA-7FB39018C5AC}"/>
          </ac:picMkLst>
        </pc:picChg>
        <pc:cxnChg chg="add mod">
          <ac:chgData name="Frank Michael Córdoba Ortega" userId="4368c69c-1f5c-481f-aa57-c30453aecd46" providerId="ADAL" clId="{0295D620-D006-4FEF-BABB-ED97E4C3F72C}" dt="2022-03-12T23:20:39.267" v="1567" actId="1582"/>
          <ac:cxnSpMkLst>
            <pc:docMk/>
            <pc:sldMk cId="2986780223" sldId="320"/>
            <ac:cxnSpMk id="7" creationId="{A261F509-37F8-4F62-94C8-898A9C5E52BB}"/>
          </ac:cxnSpMkLst>
        </pc:cxnChg>
        <pc:cxnChg chg="add mod">
          <ac:chgData name="Frank Michael Córdoba Ortega" userId="4368c69c-1f5c-481f-aa57-c30453aecd46" providerId="ADAL" clId="{0295D620-D006-4FEF-BABB-ED97E4C3F72C}" dt="2022-03-12T23:20:47.082" v="1569" actId="1076"/>
          <ac:cxnSpMkLst>
            <pc:docMk/>
            <pc:sldMk cId="2986780223" sldId="320"/>
            <ac:cxnSpMk id="10" creationId="{0E85C8E4-5388-41A4-927D-C61CE69837CC}"/>
          </ac:cxnSpMkLst>
        </pc:cxnChg>
      </pc:sldChg>
      <pc:sldChg chg="addSp delSp modSp add mod modTransition">
        <pc:chgData name="Frank Michael Córdoba Ortega" userId="4368c69c-1f5c-481f-aa57-c30453aecd46" providerId="ADAL" clId="{0295D620-D006-4FEF-BABB-ED97E4C3F72C}" dt="2022-03-13T00:07:55.467" v="1712" actId="13822"/>
        <pc:sldMkLst>
          <pc:docMk/>
          <pc:sldMk cId="3110946976" sldId="321"/>
        </pc:sldMkLst>
        <pc:spChg chg="mod">
          <ac:chgData name="Frank Michael Córdoba Ortega" userId="4368c69c-1f5c-481f-aa57-c30453aecd46" providerId="ADAL" clId="{0295D620-D006-4FEF-BABB-ED97E4C3F72C}" dt="2022-03-12T23:49:46.714" v="1654" actId="20577"/>
          <ac:spMkLst>
            <pc:docMk/>
            <pc:sldMk cId="3110946976" sldId="321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49:35.528" v="370" actId="478"/>
          <ac:spMkLst>
            <pc:docMk/>
            <pc:sldMk cId="3110946976" sldId="321"/>
            <ac:spMk id="8" creationId="{52A1FDD5-F073-4734-9560-440F7D2E618F}"/>
          </ac:spMkLst>
        </pc:spChg>
        <pc:spChg chg="del">
          <ac:chgData name="Frank Michael Córdoba Ortega" userId="4368c69c-1f5c-481f-aa57-c30453aecd46" providerId="ADAL" clId="{0295D620-D006-4FEF-BABB-ED97E4C3F72C}" dt="2022-03-08T04:49:35.528" v="370" actId="478"/>
          <ac:spMkLst>
            <pc:docMk/>
            <pc:sldMk cId="3110946976" sldId="321"/>
            <ac:spMk id="11" creationId="{2F49AE2A-4691-40BF-ADCF-895C2F0D13DD}"/>
          </ac:spMkLst>
        </pc:spChg>
        <pc:spChg chg="add mod">
          <ac:chgData name="Frank Michael Córdoba Ortega" userId="4368c69c-1f5c-481f-aa57-c30453aecd46" providerId="ADAL" clId="{0295D620-D006-4FEF-BABB-ED97E4C3F72C}" dt="2022-03-12T23:57:11.199" v="1657" actId="1076"/>
          <ac:spMkLst>
            <pc:docMk/>
            <pc:sldMk cId="3110946976" sldId="321"/>
            <ac:spMk id="14" creationId="{D0FC4019-C905-4721-B6ED-F0D4BA67A7C3}"/>
          </ac:spMkLst>
        </pc:spChg>
        <pc:spChg chg="add mod">
          <ac:chgData name="Frank Michael Córdoba Ortega" userId="4368c69c-1f5c-481f-aa57-c30453aecd46" providerId="ADAL" clId="{0295D620-D006-4FEF-BABB-ED97E4C3F72C}" dt="2022-03-12T23:48:29.013" v="1644" actId="1076"/>
          <ac:spMkLst>
            <pc:docMk/>
            <pc:sldMk cId="3110946976" sldId="321"/>
            <ac:spMk id="15" creationId="{14253294-1436-4AB6-B4F6-23C480B31E9B}"/>
          </ac:spMkLst>
        </pc:spChg>
        <pc:spChg chg="add mod">
          <ac:chgData name="Frank Michael Córdoba Ortega" userId="4368c69c-1f5c-481f-aa57-c30453aecd46" providerId="ADAL" clId="{0295D620-D006-4FEF-BABB-ED97E4C3F72C}" dt="2022-03-12T23:48:35.690" v="1646" actId="1076"/>
          <ac:spMkLst>
            <pc:docMk/>
            <pc:sldMk cId="3110946976" sldId="321"/>
            <ac:spMk id="17" creationId="{CD6C180A-B9FA-4BD6-8825-B82B97C4CB30}"/>
          </ac:spMkLst>
        </pc:spChg>
        <pc:spChg chg="add mod">
          <ac:chgData name="Frank Michael Córdoba Ortega" userId="4368c69c-1f5c-481f-aa57-c30453aecd46" providerId="ADAL" clId="{0295D620-D006-4FEF-BABB-ED97E4C3F72C}" dt="2022-03-12T23:48:40.622" v="1648" actId="1076"/>
          <ac:spMkLst>
            <pc:docMk/>
            <pc:sldMk cId="3110946976" sldId="321"/>
            <ac:spMk id="18" creationId="{84EDEED0-D968-4E41-8C25-8E8DAE629D14}"/>
          </ac:spMkLst>
        </pc:spChg>
        <pc:spChg chg="add mod">
          <ac:chgData name="Frank Michael Córdoba Ortega" userId="4368c69c-1f5c-481f-aa57-c30453aecd46" providerId="ADAL" clId="{0295D620-D006-4FEF-BABB-ED97E4C3F72C}" dt="2022-03-12T23:57:33.495" v="1659" actId="1076"/>
          <ac:spMkLst>
            <pc:docMk/>
            <pc:sldMk cId="3110946976" sldId="321"/>
            <ac:spMk id="19" creationId="{B0000020-C6CC-4D4E-9B39-726FAD2336CC}"/>
          </ac:spMkLst>
        </pc:spChg>
        <pc:spChg chg="mod">
          <ac:chgData name="Frank Michael Córdoba Ortega" userId="4368c69c-1f5c-481f-aa57-c30453aecd46" providerId="ADAL" clId="{0295D620-D006-4FEF-BABB-ED97E4C3F72C}" dt="2022-03-12T23:57:03.859" v="1656" actId="207"/>
          <ac:spMkLst>
            <pc:docMk/>
            <pc:sldMk cId="3110946976" sldId="321"/>
            <ac:spMk id="32" creationId="{B3080D71-F7A1-440D-AB58-39A4DE17758C}"/>
          </ac:spMkLst>
        </pc:spChg>
        <pc:grpChg chg="mod">
          <ac:chgData name="Frank Michael Córdoba Ortega" userId="4368c69c-1f5c-481f-aa57-c30453aecd46" providerId="ADAL" clId="{0295D620-D006-4FEF-BABB-ED97E4C3F72C}" dt="2022-03-12T23:48:10.973" v="1638"/>
          <ac:grpSpMkLst>
            <pc:docMk/>
            <pc:sldMk cId="3110946976" sldId="321"/>
            <ac:grpSpMk id="7" creationId="{01E11456-840B-4C69-B615-5A74B4F2BF95}"/>
          </ac:grpSpMkLst>
        </pc:grpChg>
        <pc:grpChg chg="mod">
          <ac:chgData name="Frank Michael Córdoba Ortega" userId="4368c69c-1f5c-481f-aa57-c30453aecd46" providerId="ADAL" clId="{0295D620-D006-4FEF-BABB-ED97E4C3F72C}" dt="2022-03-12T23:48:09.750" v="1635"/>
          <ac:grpSpMkLst>
            <pc:docMk/>
            <pc:sldMk cId="3110946976" sldId="321"/>
            <ac:grpSpMk id="11" creationId="{F666BEB7-D97F-4E4C-954E-2F0FF8483364}"/>
          </ac:grpSpMkLst>
        </pc:grpChg>
        <pc:picChg chg="add mod">
          <ac:chgData name="Frank Michael Córdoba Ortega" userId="4368c69c-1f5c-481f-aa57-c30453aecd46" providerId="ADAL" clId="{0295D620-D006-4FEF-BABB-ED97E4C3F72C}" dt="2022-03-08T04:49:40.903" v="372" actId="1076"/>
          <ac:picMkLst>
            <pc:docMk/>
            <pc:sldMk cId="3110946976" sldId="321"/>
            <ac:picMk id="12" creationId="{12C94302-898F-4F1C-A040-F1ADA5B99917}"/>
          </ac:picMkLst>
        </pc:picChg>
        <pc:inkChg chg="add del mod">
          <ac:chgData name="Frank Michael Córdoba Ortega" userId="4368c69c-1f5c-481f-aa57-c30453aecd46" providerId="ADAL" clId="{0295D620-D006-4FEF-BABB-ED97E4C3F72C}" dt="2022-03-12T23:48:11.370" v="1639" actId="9405"/>
          <ac:inkMkLst>
            <pc:docMk/>
            <pc:sldMk cId="3110946976" sldId="321"/>
            <ac:inkMk id="4" creationId="{653CC58C-2701-4EA1-B481-DFF3C5F3066E}"/>
          </ac:inkMkLst>
        </pc:inkChg>
        <pc:inkChg chg="add del mod">
          <ac:chgData name="Frank Michael Córdoba Ortega" userId="4368c69c-1f5c-481f-aa57-c30453aecd46" providerId="ADAL" clId="{0295D620-D006-4FEF-BABB-ED97E4C3F72C}" dt="2022-03-12T23:48:10.973" v="1638"/>
          <ac:inkMkLst>
            <pc:docMk/>
            <pc:sldMk cId="3110946976" sldId="321"/>
            <ac:inkMk id="5" creationId="{BF2DDF85-012B-422B-ABED-99BC24C60D98}"/>
          </ac:inkMkLst>
        </pc:inkChg>
        <pc:inkChg chg="add del mod">
          <ac:chgData name="Frank Michael Córdoba Ortega" userId="4368c69c-1f5c-481f-aa57-c30453aecd46" providerId="ADAL" clId="{0295D620-D006-4FEF-BABB-ED97E4C3F72C}" dt="2022-03-12T23:48:10.555" v="1636" actId="9405"/>
          <ac:inkMkLst>
            <pc:docMk/>
            <pc:sldMk cId="3110946976" sldId="321"/>
            <ac:inkMk id="8" creationId="{7171B447-B85D-445A-9B2A-6F0FDEF945C0}"/>
          </ac:inkMkLst>
        </pc:inkChg>
        <pc:inkChg chg="add del mod">
          <ac:chgData name="Frank Michael Córdoba Ortega" userId="4368c69c-1f5c-481f-aa57-c30453aecd46" providerId="ADAL" clId="{0295D620-D006-4FEF-BABB-ED97E4C3F72C}" dt="2022-03-12T23:48:09.750" v="1635"/>
          <ac:inkMkLst>
            <pc:docMk/>
            <pc:sldMk cId="3110946976" sldId="321"/>
            <ac:inkMk id="10" creationId="{67E5A4EF-F784-4A70-A0DB-0EBCC76CD1C5}"/>
          </ac:inkMkLst>
        </pc:inkChg>
        <pc:cxnChg chg="del">
          <ac:chgData name="Frank Michael Córdoba Ortega" userId="4368c69c-1f5c-481f-aa57-c30453aecd46" providerId="ADAL" clId="{0295D620-D006-4FEF-BABB-ED97E4C3F72C}" dt="2022-03-08T04:49:35.528" v="370" actId="478"/>
          <ac:cxnSpMkLst>
            <pc:docMk/>
            <pc:sldMk cId="3110946976" sldId="321"/>
            <ac:cxnSpMk id="7" creationId="{A261F509-37F8-4F62-94C8-898A9C5E52BB}"/>
          </ac:cxnSpMkLst>
        </pc:cxnChg>
        <pc:cxnChg chg="del">
          <ac:chgData name="Frank Michael Córdoba Ortega" userId="4368c69c-1f5c-481f-aa57-c30453aecd46" providerId="ADAL" clId="{0295D620-D006-4FEF-BABB-ED97E4C3F72C}" dt="2022-03-08T04:49:35.528" v="370" actId="478"/>
          <ac:cxnSpMkLst>
            <pc:docMk/>
            <pc:sldMk cId="3110946976" sldId="321"/>
            <ac:cxnSpMk id="10" creationId="{0E85C8E4-5388-41A4-927D-C61CE69837CC}"/>
          </ac:cxnSpMkLst>
        </pc:cxnChg>
        <pc:cxnChg chg="add mod">
          <ac:chgData name="Frank Michael Córdoba Ortega" userId="4368c69c-1f5c-481f-aa57-c30453aecd46" providerId="ADAL" clId="{0295D620-D006-4FEF-BABB-ED97E4C3F72C}" dt="2022-03-13T00:07:55.467" v="1712" actId="13822"/>
          <ac:cxnSpMkLst>
            <pc:docMk/>
            <pc:sldMk cId="3110946976" sldId="321"/>
            <ac:cxnSpMk id="13" creationId="{CD78EB67-7FD6-4D6E-AC1A-900A7B18D2ED}"/>
          </ac:cxnSpMkLst>
        </pc:cxnChg>
      </pc:sldChg>
      <pc:sldChg chg="addSp delSp modSp add del mod modTransition">
        <pc:chgData name="Frank Michael Córdoba Ortega" userId="4368c69c-1f5c-481f-aa57-c30453aecd46" providerId="ADAL" clId="{0295D620-D006-4FEF-BABB-ED97E4C3F72C}" dt="2022-03-12T23:44:59.841" v="1625" actId="47"/>
        <pc:sldMkLst>
          <pc:docMk/>
          <pc:sldMk cId="3521787444" sldId="322"/>
        </pc:sldMkLst>
        <pc:spChg chg="mod">
          <ac:chgData name="Frank Michael Córdoba Ortega" userId="4368c69c-1f5c-481f-aa57-c30453aecd46" providerId="ADAL" clId="{0295D620-D006-4FEF-BABB-ED97E4C3F72C}" dt="2022-03-08T04:50:33.849" v="377"/>
          <ac:spMkLst>
            <pc:docMk/>
            <pc:sldMk cId="3521787444" sldId="322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51:08.293" v="384" actId="478"/>
          <ac:spMkLst>
            <pc:docMk/>
            <pc:sldMk cId="3521787444" sldId="322"/>
            <ac:spMk id="14" creationId="{D0FC4019-C905-4721-B6ED-F0D4BA67A7C3}"/>
          </ac:spMkLst>
        </pc:spChg>
        <pc:spChg chg="mod">
          <ac:chgData name="Frank Michael Córdoba Ortega" userId="4368c69c-1f5c-481f-aa57-c30453aecd46" providerId="ADAL" clId="{0295D620-D006-4FEF-BABB-ED97E4C3F72C}" dt="2022-03-08T22:53:28.872" v="513" actId="313"/>
          <ac:spMkLst>
            <pc:docMk/>
            <pc:sldMk cId="3521787444" sldId="322"/>
            <ac:spMk id="32" creationId="{B3080D71-F7A1-440D-AB58-39A4DE17758C}"/>
          </ac:spMkLst>
        </pc:spChg>
        <pc:picChg chg="add mod">
          <ac:chgData name="Frank Michael Córdoba Ortega" userId="4368c69c-1f5c-481f-aa57-c30453aecd46" providerId="ADAL" clId="{0295D620-D006-4FEF-BABB-ED97E4C3F72C}" dt="2022-03-08T04:51:19.280" v="387" actId="1076"/>
          <ac:picMkLst>
            <pc:docMk/>
            <pc:sldMk cId="3521787444" sldId="322"/>
            <ac:picMk id="10" creationId="{E38F9B1A-5C78-4E09-8897-0D55610D2A18}"/>
          </ac:picMkLst>
        </pc:picChg>
        <pc:picChg chg="del">
          <ac:chgData name="Frank Michael Córdoba Ortega" userId="4368c69c-1f5c-481f-aa57-c30453aecd46" providerId="ADAL" clId="{0295D620-D006-4FEF-BABB-ED97E4C3F72C}" dt="2022-03-08T04:51:06.482" v="383" actId="478"/>
          <ac:picMkLst>
            <pc:docMk/>
            <pc:sldMk cId="3521787444" sldId="322"/>
            <ac:picMk id="12" creationId="{12C94302-898F-4F1C-A040-F1ADA5B99917}"/>
          </ac:picMkLst>
        </pc:picChg>
        <pc:cxnChg chg="del mod">
          <ac:chgData name="Frank Michael Córdoba Ortega" userId="4368c69c-1f5c-481f-aa57-c30453aecd46" providerId="ADAL" clId="{0295D620-D006-4FEF-BABB-ED97E4C3F72C}" dt="2022-03-08T04:51:10.907" v="385" actId="478"/>
          <ac:cxnSpMkLst>
            <pc:docMk/>
            <pc:sldMk cId="3521787444" sldId="322"/>
            <ac:cxnSpMk id="13" creationId="{CD78EB67-7FD6-4D6E-AC1A-900A7B18D2ED}"/>
          </ac:cxnSpMkLst>
        </pc:cxnChg>
      </pc:sldChg>
      <pc:sldChg chg="addSp delSp modSp add mod modTransition">
        <pc:chgData name="Frank Michael Córdoba Ortega" userId="4368c69c-1f5c-481f-aa57-c30453aecd46" providerId="ADAL" clId="{0295D620-D006-4FEF-BABB-ED97E4C3F72C}" dt="2022-03-13T00:07:10.425" v="1708" actId="20577"/>
        <pc:sldMkLst>
          <pc:docMk/>
          <pc:sldMk cId="3085675484" sldId="323"/>
        </pc:sldMkLst>
        <pc:spChg chg="mod">
          <ac:chgData name="Frank Michael Córdoba Ortega" userId="4368c69c-1f5c-481f-aa57-c30453aecd46" providerId="ADAL" clId="{0295D620-D006-4FEF-BABB-ED97E4C3F72C}" dt="2022-03-13T00:05:55.654" v="1681" actId="207"/>
          <ac:spMkLst>
            <pc:docMk/>
            <pc:sldMk cId="3085675484" sldId="323"/>
            <ac:spMk id="4" creationId="{D044D050-3718-463C-ABA1-93C18939D858}"/>
          </ac:spMkLst>
        </pc:spChg>
        <pc:spChg chg="add mod">
          <ac:chgData name="Frank Michael Córdoba Ortega" userId="4368c69c-1f5c-481f-aa57-c30453aecd46" providerId="ADAL" clId="{0295D620-D006-4FEF-BABB-ED97E4C3F72C}" dt="2022-03-13T00:07:03.776" v="1704"/>
          <ac:spMkLst>
            <pc:docMk/>
            <pc:sldMk cId="3085675484" sldId="323"/>
            <ac:spMk id="5" creationId="{8F1B9029-5CC0-4C98-AA99-4C29A4E31DD5}"/>
          </ac:spMkLst>
        </pc:spChg>
        <pc:spChg chg="mod">
          <ac:chgData name="Frank Michael Córdoba Ortega" userId="4368c69c-1f5c-481f-aa57-c30453aecd46" providerId="ADAL" clId="{0295D620-D006-4FEF-BABB-ED97E4C3F72C}" dt="2022-03-12T23:49:04.395" v="1650" actId="20577"/>
          <ac:spMkLst>
            <pc:docMk/>
            <pc:sldMk cId="3085675484" sldId="323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52:13.820" v="398" actId="478"/>
          <ac:spMkLst>
            <pc:docMk/>
            <pc:sldMk cId="3085675484" sldId="323"/>
            <ac:spMk id="14" creationId="{D0FC4019-C905-4721-B6ED-F0D4BA67A7C3}"/>
          </ac:spMkLst>
        </pc:spChg>
        <pc:spChg chg="add mod">
          <ac:chgData name="Frank Michael Córdoba Ortega" userId="4368c69c-1f5c-481f-aa57-c30453aecd46" providerId="ADAL" clId="{0295D620-D006-4FEF-BABB-ED97E4C3F72C}" dt="2022-03-13T00:07:10.425" v="1708" actId="20577"/>
          <ac:spMkLst>
            <pc:docMk/>
            <pc:sldMk cId="3085675484" sldId="323"/>
            <ac:spMk id="14" creationId="{E141165A-CE7D-4A8D-BCC6-0070953D9BE6}"/>
          </ac:spMkLst>
        </pc:spChg>
        <pc:spChg chg="add mod">
          <ac:chgData name="Frank Michael Córdoba Ortega" userId="4368c69c-1f5c-481f-aa57-c30453aecd46" providerId="ADAL" clId="{0295D620-D006-4FEF-BABB-ED97E4C3F72C}" dt="2022-03-13T00:04:54.542" v="1666" actId="108"/>
          <ac:spMkLst>
            <pc:docMk/>
            <pc:sldMk cId="3085675484" sldId="323"/>
            <ac:spMk id="15" creationId="{3722AF7C-C1DC-4358-8D0D-AE1FB8B53AF8}"/>
          </ac:spMkLst>
        </pc:spChg>
        <pc:spChg chg="add mod">
          <ac:chgData name="Frank Michael Córdoba Ortega" userId="4368c69c-1f5c-481f-aa57-c30453aecd46" providerId="ADAL" clId="{0295D620-D006-4FEF-BABB-ED97E4C3F72C}" dt="2022-03-13T00:05:01.324" v="1668" actId="122"/>
          <ac:spMkLst>
            <pc:docMk/>
            <pc:sldMk cId="3085675484" sldId="323"/>
            <ac:spMk id="16" creationId="{F436B8FA-0225-4188-BE7A-B672D23255D1}"/>
          </ac:spMkLst>
        </pc:spChg>
        <pc:spChg chg="mod">
          <ac:chgData name="Frank Michael Córdoba Ortega" userId="4368c69c-1f5c-481f-aa57-c30453aecd46" providerId="ADAL" clId="{0295D620-D006-4FEF-BABB-ED97E4C3F72C}" dt="2022-03-08T04:52:07.548" v="395" actId="20577"/>
          <ac:spMkLst>
            <pc:docMk/>
            <pc:sldMk cId="3085675484" sldId="323"/>
            <ac:spMk id="32" creationId="{B3080D71-F7A1-440D-AB58-39A4DE17758C}"/>
          </ac:spMkLst>
        </pc:spChg>
        <pc:picChg chg="add mod">
          <ac:chgData name="Frank Michael Córdoba Ortega" userId="4368c69c-1f5c-481f-aa57-c30453aecd46" providerId="ADAL" clId="{0295D620-D006-4FEF-BABB-ED97E4C3F72C}" dt="2022-03-13T00:06:06.647" v="1683" actId="1076"/>
          <ac:picMkLst>
            <pc:docMk/>
            <pc:sldMk cId="3085675484" sldId="323"/>
            <ac:picMk id="10" creationId="{C0C2F700-9832-496B-8E88-1D05E3F5F0E2}"/>
          </ac:picMkLst>
        </pc:picChg>
        <pc:picChg chg="add mod">
          <ac:chgData name="Frank Michael Córdoba Ortega" userId="4368c69c-1f5c-481f-aa57-c30453aecd46" providerId="ADAL" clId="{0295D620-D006-4FEF-BABB-ED97E4C3F72C}" dt="2022-03-13T00:06:03.451" v="1682" actId="1076"/>
          <ac:picMkLst>
            <pc:docMk/>
            <pc:sldMk cId="3085675484" sldId="323"/>
            <ac:picMk id="11" creationId="{1BF2B066-2950-4A54-9AA1-8C11B8773C79}"/>
          </ac:picMkLst>
        </pc:picChg>
        <pc:picChg chg="del">
          <ac:chgData name="Frank Michael Córdoba Ortega" userId="4368c69c-1f5c-481f-aa57-c30453aecd46" providerId="ADAL" clId="{0295D620-D006-4FEF-BABB-ED97E4C3F72C}" dt="2022-03-08T04:52:10.445" v="396" actId="478"/>
          <ac:picMkLst>
            <pc:docMk/>
            <pc:sldMk cId="3085675484" sldId="323"/>
            <ac:picMk id="12" creationId="{12C94302-898F-4F1C-A040-F1ADA5B99917}"/>
          </ac:picMkLst>
        </pc:picChg>
        <pc:picChg chg="add del mod">
          <ac:chgData name="Frank Michael Córdoba Ortega" userId="4368c69c-1f5c-481f-aa57-c30453aecd46" providerId="ADAL" clId="{0295D620-D006-4FEF-BABB-ED97E4C3F72C}" dt="2022-03-13T00:05:39.365" v="1670" actId="478"/>
          <ac:picMkLst>
            <pc:docMk/>
            <pc:sldMk cId="3085675484" sldId="323"/>
            <ac:picMk id="17" creationId="{867ECB0E-5705-4A41-8BC3-00474369F28B}"/>
          </ac:picMkLst>
        </pc:picChg>
        <pc:cxnChg chg="del mod">
          <ac:chgData name="Frank Michael Córdoba Ortega" userId="4368c69c-1f5c-481f-aa57-c30453aecd46" providerId="ADAL" clId="{0295D620-D006-4FEF-BABB-ED97E4C3F72C}" dt="2022-03-08T04:52:12.657" v="397" actId="478"/>
          <ac:cxnSpMkLst>
            <pc:docMk/>
            <pc:sldMk cId="3085675484" sldId="323"/>
            <ac:cxnSpMk id="13" creationId="{CD78EB67-7FD6-4D6E-AC1A-900A7B18D2ED}"/>
          </ac:cxnSpMkLst>
        </pc:cxnChg>
      </pc:sldChg>
      <pc:sldChg chg="addSp delSp modSp add mod modTransition">
        <pc:chgData name="Frank Michael Córdoba Ortega" userId="4368c69c-1f5c-481f-aa57-c30453aecd46" providerId="ADAL" clId="{0295D620-D006-4FEF-BABB-ED97E4C3F72C}" dt="2022-03-13T00:11:06.221" v="1731" actId="1076"/>
        <pc:sldMkLst>
          <pc:docMk/>
          <pc:sldMk cId="3039605394" sldId="324"/>
        </pc:sldMkLst>
        <pc:spChg chg="add del mod">
          <ac:chgData name="Frank Michael Córdoba Ortega" userId="4368c69c-1f5c-481f-aa57-c30453aecd46" providerId="ADAL" clId="{0295D620-D006-4FEF-BABB-ED97E4C3F72C}" dt="2022-03-08T04:53:16.315" v="410" actId="1076"/>
          <ac:spMkLst>
            <pc:docMk/>
            <pc:sldMk cId="3039605394" sldId="324"/>
            <ac:spMk id="3" creationId="{317F7E64-9060-4AF5-8E54-ABC7B5976AA9}"/>
          </ac:spMkLst>
        </pc:spChg>
        <pc:spChg chg="add del mod">
          <ac:chgData name="Frank Michael Córdoba Ortega" userId="4368c69c-1f5c-481f-aa57-c30453aecd46" providerId="ADAL" clId="{0295D620-D006-4FEF-BABB-ED97E4C3F72C}" dt="2022-03-08T04:53:15.367" v="409" actId="478"/>
          <ac:spMkLst>
            <pc:docMk/>
            <pc:sldMk cId="3039605394" sldId="324"/>
            <ac:spMk id="5" creationId="{CC61700C-A9C3-4084-8283-7843A6727E04}"/>
          </ac:spMkLst>
        </pc:spChg>
        <pc:spChg chg="mod">
          <ac:chgData name="Frank Michael Córdoba Ortega" userId="4368c69c-1f5c-481f-aa57-c30453aecd46" providerId="ADAL" clId="{0295D620-D006-4FEF-BABB-ED97E4C3F72C}" dt="2022-03-12T23:43:03.400" v="1624"/>
          <ac:spMkLst>
            <pc:docMk/>
            <pc:sldMk cId="3039605394" sldId="324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53:23.809" v="411" actId="478"/>
          <ac:spMkLst>
            <pc:docMk/>
            <pc:sldMk cId="3039605394" sldId="324"/>
            <ac:spMk id="15" creationId="{3722AF7C-C1DC-4358-8D0D-AE1FB8B53AF8}"/>
          </ac:spMkLst>
        </pc:spChg>
        <pc:spChg chg="add mod">
          <ac:chgData name="Frank Michael Córdoba Ortega" userId="4368c69c-1f5c-481f-aa57-c30453aecd46" providerId="ADAL" clId="{0295D620-D006-4FEF-BABB-ED97E4C3F72C}" dt="2022-03-13T00:10:48.387" v="1724" actId="20577"/>
          <ac:spMkLst>
            <pc:docMk/>
            <pc:sldMk cId="3039605394" sldId="324"/>
            <ac:spMk id="15" creationId="{DA837BA4-3271-4E5E-88BF-CC8297D3296F}"/>
          </ac:spMkLst>
        </pc:spChg>
        <pc:spChg chg="add mod">
          <ac:chgData name="Frank Michael Córdoba Ortega" userId="4368c69c-1f5c-481f-aa57-c30453aecd46" providerId="ADAL" clId="{0295D620-D006-4FEF-BABB-ED97E4C3F72C}" dt="2022-03-13T00:11:06.221" v="1731" actId="1076"/>
          <ac:spMkLst>
            <pc:docMk/>
            <pc:sldMk cId="3039605394" sldId="324"/>
            <ac:spMk id="16" creationId="{BD937968-918B-477D-B468-79751C557886}"/>
          </ac:spMkLst>
        </pc:spChg>
        <pc:spChg chg="del">
          <ac:chgData name="Frank Michael Córdoba Ortega" userId="4368c69c-1f5c-481f-aa57-c30453aecd46" providerId="ADAL" clId="{0295D620-D006-4FEF-BABB-ED97E4C3F72C}" dt="2022-03-08T04:53:23.809" v="411" actId="478"/>
          <ac:spMkLst>
            <pc:docMk/>
            <pc:sldMk cId="3039605394" sldId="324"/>
            <ac:spMk id="16" creationId="{F436B8FA-0225-4188-BE7A-B672D23255D1}"/>
          </ac:spMkLst>
        </pc:spChg>
        <pc:spChg chg="add mod">
          <ac:chgData name="Frank Michael Córdoba Ortega" userId="4368c69c-1f5c-481f-aa57-c30453aecd46" providerId="ADAL" clId="{0295D620-D006-4FEF-BABB-ED97E4C3F72C}" dt="2022-03-13T00:10:20.389" v="1720" actId="1076"/>
          <ac:spMkLst>
            <pc:docMk/>
            <pc:sldMk cId="3039605394" sldId="324"/>
            <ac:spMk id="19" creationId="{5C419F48-E19B-4D9A-A7B8-AA26812F6808}"/>
          </ac:spMkLst>
        </pc:spChg>
        <pc:spChg chg="add mod">
          <ac:chgData name="Frank Michael Córdoba Ortega" userId="4368c69c-1f5c-481f-aa57-c30453aecd46" providerId="ADAL" clId="{0295D620-D006-4FEF-BABB-ED97E4C3F72C}" dt="2022-03-13T00:08:14.819" v="1713" actId="207"/>
          <ac:spMkLst>
            <pc:docMk/>
            <pc:sldMk cId="3039605394" sldId="324"/>
            <ac:spMk id="22" creationId="{5D8C7FD8-796B-4CFF-860E-2F71B788FA4C}"/>
          </ac:spMkLst>
        </pc:spChg>
        <pc:spChg chg="add mod">
          <ac:chgData name="Frank Michael Córdoba Ortega" userId="4368c69c-1f5c-481f-aa57-c30453aecd46" providerId="ADAL" clId="{0295D620-D006-4FEF-BABB-ED97E4C3F72C}" dt="2022-03-13T00:08:14.819" v="1713" actId="207"/>
          <ac:spMkLst>
            <pc:docMk/>
            <pc:sldMk cId="3039605394" sldId="324"/>
            <ac:spMk id="24" creationId="{B4E36405-6A73-49F3-866D-7AE9ECC0B25B}"/>
          </ac:spMkLst>
        </pc:spChg>
        <pc:spChg chg="mod">
          <ac:chgData name="Frank Michael Córdoba Ortega" userId="4368c69c-1f5c-481f-aa57-c30453aecd46" providerId="ADAL" clId="{0295D620-D006-4FEF-BABB-ED97E4C3F72C}" dt="2022-03-08T04:53:31.795" v="412"/>
          <ac:spMkLst>
            <pc:docMk/>
            <pc:sldMk cId="3039605394" sldId="324"/>
            <ac:spMk id="32" creationId="{B3080D71-F7A1-440D-AB58-39A4DE17758C}"/>
          </ac:spMkLst>
        </pc:spChg>
        <pc:picChg chg="del">
          <ac:chgData name="Frank Michael Córdoba Ortega" userId="4368c69c-1f5c-481f-aa57-c30453aecd46" providerId="ADAL" clId="{0295D620-D006-4FEF-BABB-ED97E4C3F72C}" dt="2022-03-08T04:53:23.809" v="411" actId="478"/>
          <ac:picMkLst>
            <pc:docMk/>
            <pc:sldMk cId="3039605394" sldId="324"/>
            <ac:picMk id="10" creationId="{C0C2F700-9832-496B-8E88-1D05E3F5F0E2}"/>
          </ac:picMkLst>
        </pc:picChg>
        <pc:picChg chg="del">
          <ac:chgData name="Frank Michael Córdoba Ortega" userId="4368c69c-1f5c-481f-aa57-c30453aecd46" providerId="ADAL" clId="{0295D620-D006-4FEF-BABB-ED97E4C3F72C}" dt="2022-03-08T04:53:23.809" v="411" actId="478"/>
          <ac:picMkLst>
            <pc:docMk/>
            <pc:sldMk cId="3039605394" sldId="324"/>
            <ac:picMk id="11" creationId="{1BF2B066-2950-4A54-9AA1-8C11B8773C79}"/>
          </ac:picMkLst>
        </pc:picChg>
        <pc:picChg chg="add mod">
          <ac:chgData name="Frank Michael Córdoba Ortega" userId="4368c69c-1f5c-481f-aa57-c30453aecd46" providerId="ADAL" clId="{0295D620-D006-4FEF-BABB-ED97E4C3F72C}" dt="2022-03-08T04:54:00.233" v="420" actId="1076"/>
          <ac:picMkLst>
            <pc:docMk/>
            <pc:sldMk cId="3039605394" sldId="324"/>
            <ac:picMk id="14" creationId="{C1A1AA81-1813-4189-A5F9-7C2560DA749F}"/>
          </ac:picMkLst>
        </pc:picChg>
        <pc:picChg chg="del">
          <ac:chgData name="Frank Michael Córdoba Ortega" userId="4368c69c-1f5c-481f-aa57-c30453aecd46" providerId="ADAL" clId="{0295D620-D006-4FEF-BABB-ED97E4C3F72C}" dt="2022-03-08T04:53:23.809" v="411" actId="478"/>
          <ac:picMkLst>
            <pc:docMk/>
            <pc:sldMk cId="3039605394" sldId="324"/>
            <ac:picMk id="17" creationId="{867ECB0E-5705-4A41-8BC3-00474369F28B}"/>
          </ac:picMkLst>
        </pc:picChg>
        <pc:picChg chg="add mod">
          <ac:chgData name="Frank Michael Córdoba Ortega" userId="4368c69c-1f5c-481f-aa57-c30453aecd46" providerId="ADAL" clId="{0295D620-D006-4FEF-BABB-ED97E4C3F72C}" dt="2022-03-08T04:54:00.233" v="420" actId="1076"/>
          <ac:picMkLst>
            <pc:docMk/>
            <pc:sldMk cId="3039605394" sldId="324"/>
            <ac:picMk id="20" creationId="{62376C5F-CE39-49C3-9279-FB6476B21FDE}"/>
          </ac:picMkLst>
        </pc:picChg>
        <pc:cxnChg chg="add mod">
          <ac:chgData name="Frank Michael Córdoba Ortega" userId="4368c69c-1f5c-481f-aa57-c30453aecd46" providerId="ADAL" clId="{0295D620-D006-4FEF-BABB-ED97E4C3F72C}" dt="2022-03-13T00:09:02.849" v="1719" actId="693"/>
          <ac:cxnSpMkLst>
            <pc:docMk/>
            <pc:sldMk cId="3039605394" sldId="324"/>
            <ac:cxnSpMk id="18" creationId="{4FA4CAB3-BD37-4B2F-98E1-E5B3BDFB38BE}"/>
          </ac:cxnSpMkLst>
        </pc:cxnChg>
        <pc:cxnChg chg="add mod">
          <ac:chgData name="Frank Michael Córdoba Ortega" userId="4368c69c-1f5c-481f-aa57-c30453aecd46" providerId="ADAL" clId="{0295D620-D006-4FEF-BABB-ED97E4C3F72C}" dt="2022-03-13T00:09:02.849" v="1719" actId="693"/>
          <ac:cxnSpMkLst>
            <pc:docMk/>
            <pc:sldMk cId="3039605394" sldId="324"/>
            <ac:cxnSpMk id="21" creationId="{81361D74-48BE-4048-B0A0-2A4C8D62F9F3}"/>
          </ac:cxnSpMkLst>
        </pc:cxnChg>
        <pc:cxnChg chg="add mod">
          <ac:chgData name="Frank Michael Córdoba Ortega" userId="4368c69c-1f5c-481f-aa57-c30453aecd46" providerId="ADAL" clId="{0295D620-D006-4FEF-BABB-ED97E4C3F72C}" dt="2022-03-13T00:09:02.849" v="1719" actId="693"/>
          <ac:cxnSpMkLst>
            <pc:docMk/>
            <pc:sldMk cId="3039605394" sldId="324"/>
            <ac:cxnSpMk id="23" creationId="{D0C880F7-1F15-4FE9-AB11-8D5EC311E9B1}"/>
          </ac:cxnSpMkLst>
        </pc:cxnChg>
      </pc:sldChg>
      <pc:sldChg chg="addSp delSp modSp add del mod modTransition">
        <pc:chgData name="Frank Michael Córdoba Ortega" userId="4368c69c-1f5c-481f-aa57-c30453aecd46" providerId="ADAL" clId="{0295D620-D006-4FEF-BABB-ED97E4C3F72C}" dt="2022-03-12T23:45:08.975" v="1626" actId="47"/>
        <pc:sldMkLst>
          <pc:docMk/>
          <pc:sldMk cId="3227214288" sldId="325"/>
        </pc:sldMkLst>
        <pc:spChg chg="mod">
          <ac:chgData name="Frank Michael Córdoba Ortega" userId="4368c69c-1f5c-481f-aa57-c30453aecd46" providerId="ADAL" clId="{0295D620-D006-4FEF-BABB-ED97E4C3F72C}" dt="2022-03-08T04:54:25.344" v="422"/>
          <ac:spMkLst>
            <pc:docMk/>
            <pc:sldMk cId="3227214288" sldId="325"/>
            <ac:spMk id="6" creationId="{1BEED281-8E37-42A2-BE47-B52CFF7A97A8}"/>
          </ac:spMkLst>
        </pc:spChg>
        <pc:spChg chg="add mod">
          <ac:chgData name="Frank Michael Córdoba Ortega" userId="4368c69c-1f5c-481f-aa57-c30453aecd46" providerId="ADAL" clId="{0295D620-D006-4FEF-BABB-ED97E4C3F72C}" dt="2022-03-08T04:54:55.606" v="427" actId="1076"/>
          <ac:spMkLst>
            <pc:docMk/>
            <pc:sldMk cId="3227214288" sldId="325"/>
            <ac:spMk id="12" creationId="{15C4A2CD-67D6-4903-94AD-E0E6F08D709B}"/>
          </ac:spMkLst>
        </pc:spChg>
        <pc:spChg chg="mod">
          <ac:chgData name="Frank Michael Córdoba Ortega" userId="4368c69c-1f5c-481f-aa57-c30453aecd46" providerId="ADAL" clId="{0295D620-D006-4FEF-BABB-ED97E4C3F72C}" dt="2022-03-08T04:54:34.451" v="424" actId="27636"/>
          <ac:spMkLst>
            <pc:docMk/>
            <pc:sldMk cId="3227214288" sldId="325"/>
            <ac:spMk id="32" creationId="{B3080D71-F7A1-440D-AB58-39A4DE17758C}"/>
          </ac:spMkLst>
        </pc:spChg>
        <pc:picChg chg="add mod">
          <ac:chgData name="Frank Michael Córdoba Ortega" userId="4368c69c-1f5c-481f-aa57-c30453aecd46" providerId="ADAL" clId="{0295D620-D006-4FEF-BABB-ED97E4C3F72C}" dt="2022-03-08T04:54:55.606" v="427" actId="1076"/>
          <ac:picMkLst>
            <pc:docMk/>
            <pc:sldMk cId="3227214288" sldId="325"/>
            <ac:picMk id="8" creationId="{C69D0BC0-05C8-4D57-9D3D-8BD3AC51391F}"/>
          </ac:picMkLst>
        </pc:picChg>
        <pc:picChg chg="del">
          <ac:chgData name="Frank Michael Córdoba Ortega" userId="4368c69c-1f5c-481f-aa57-c30453aecd46" providerId="ADAL" clId="{0295D620-D006-4FEF-BABB-ED97E4C3F72C}" dt="2022-03-08T04:54:35.976" v="425" actId="478"/>
          <ac:picMkLst>
            <pc:docMk/>
            <pc:sldMk cId="3227214288" sldId="325"/>
            <ac:picMk id="10" creationId="{E38F9B1A-5C78-4E09-8897-0D55610D2A18}"/>
          </ac:picMkLst>
        </pc:picChg>
        <pc:picChg chg="add mod">
          <ac:chgData name="Frank Michael Córdoba Ortega" userId="4368c69c-1f5c-481f-aa57-c30453aecd46" providerId="ADAL" clId="{0295D620-D006-4FEF-BABB-ED97E4C3F72C}" dt="2022-03-08T04:54:55.606" v="427" actId="1076"/>
          <ac:picMkLst>
            <pc:docMk/>
            <pc:sldMk cId="3227214288" sldId="325"/>
            <ac:picMk id="11" creationId="{148733C2-FF78-4546-93DC-3FB9D370448C}"/>
          </ac:picMkLst>
        </pc:picChg>
      </pc:sldChg>
      <pc:sldChg chg="addSp delSp modSp add mod modTransition">
        <pc:chgData name="Frank Michael Córdoba Ortega" userId="4368c69c-1f5c-481f-aa57-c30453aecd46" providerId="ADAL" clId="{0295D620-D006-4FEF-BABB-ED97E4C3F72C}" dt="2022-03-13T03:52:54.420" v="2140"/>
        <pc:sldMkLst>
          <pc:docMk/>
          <pc:sldMk cId="1527021952" sldId="326"/>
        </pc:sldMkLst>
        <pc:spChg chg="mod">
          <ac:chgData name="Frank Michael Córdoba Ortega" userId="4368c69c-1f5c-481f-aa57-c30453aecd46" providerId="ADAL" clId="{0295D620-D006-4FEF-BABB-ED97E4C3F72C}" dt="2022-03-13T00:27:03.546" v="1768" actId="20577"/>
          <ac:spMkLst>
            <pc:docMk/>
            <pc:sldMk cId="1527021952" sldId="326"/>
            <ac:spMk id="6" creationId="{1BEED281-8E37-42A2-BE47-B52CFF7A97A8}"/>
          </ac:spMkLst>
        </pc:spChg>
        <pc:spChg chg="del">
          <ac:chgData name="Frank Michael Córdoba Ortega" userId="4368c69c-1f5c-481f-aa57-c30453aecd46" providerId="ADAL" clId="{0295D620-D006-4FEF-BABB-ED97E4C3F72C}" dt="2022-03-08T04:57:54.625" v="476" actId="478"/>
          <ac:spMkLst>
            <pc:docMk/>
            <pc:sldMk cId="1527021952" sldId="326"/>
            <ac:spMk id="12" creationId="{15C4A2CD-67D6-4903-94AD-E0E6F08D709B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3" creationId="{CCD1E2AF-D968-4B22-84A3-5198A331B01B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4" creationId="{EB1E8619-EBB0-416A-963A-0F3F7C01B345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5" creationId="{FBF8E63B-CEC8-4031-A8F5-B18DDF445A31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6" creationId="{20B2A245-EF23-440D-8619-2B686FFED410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7" creationId="{696A4A79-38FE-417D-96C8-F20F0A3AC56A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8" creationId="{522AAC17-A85B-4E0A-8A21-E96E921B73F7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19" creationId="{CEBFDC80-BB42-4217-A198-BA68663D3127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20" creationId="{8A05D696-9D51-4ADA-B753-372B65AA2C8B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21" creationId="{A0B4D6E1-6A70-4203-A015-353B5519A365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22" creationId="{24013D4C-5C43-49DC-A139-7D4F5F54DE17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23" creationId="{EC5A3EC9-9F04-4BF0-A627-92A49F0784CD}"/>
          </ac:spMkLst>
        </pc:spChg>
        <pc:spChg chg="mod">
          <ac:chgData name="Frank Michael Córdoba Ortega" userId="4368c69c-1f5c-481f-aa57-c30453aecd46" providerId="ADAL" clId="{0295D620-D006-4FEF-BABB-ED97E4C3F72C}" dt="2022-03-08T04:58:09.632" v="478" actId="1076"/>
          <ac:spMkLst>
            <pc:docMk/>
            <pc:sldMk cId="1527021952" sldId="326"/>
            <ac:spMk id="24" creationId="{0F54EF6E-EB60-4CEC-A184-95C49C4D5F2F}"/>
          </ac:spMkLst>
        </pc:spChg>
        <pc:spChg chg="mod">
          <ac:chgData name="Frank Michael Córdoba Ortega" userId="4368c69c-1f5c-481f-aa57-c30453aecd46" providerId="ADAL" clId="{0295D620-D006-4FEF-BABB-ED97E4C3F72C}" dt="2022-03-13T00:30:04.882" v="1791" actId="1076"/>
          <ac:spMkLst>
            <pc:docMk/>
            <pc:sldMk cId="1527021952" sldId="326"/>
            <ac:spMk id="26" creationId="{42F69811-CEFD-4FC3-B26D-E630A6ADD5D1}"/>
          </ac:spMkLst>
        </pc:spChg>
        <pc:spChg chg="mod">
          <ac:chgData name="Frank Michael Córdoba Ortega" userId="4368c69c-1f5c-481f-aa57-c30453aecd46" providerId="ADAL" clId="{0295D620-D006-4FEF-BABB-ED97E4C3F72C}" dt="2022-03-13T00:30:04.882" v="1791" actId="1076"/>
          <ac:spMkLst>
            <pc:docMk/>
            <pc:sldMk cId="1527021952" sldId="326"/>
            <ac:spMk id="27" creationId="{A97ABD26-35AF-4FE9-9BA4-B8B8FF46D59E}"/>
          </ac:spMkLst>
        </pc:spChg>
        <pc:spChg chg="mod">
          <ac:chgData name="Frank Michael Córdoba Ortega" userId="4368c69c-1f5c-481f-aa57-c30453aecd46" providerId="ADAL" clId="{0295D620-D006-4FEF-BABB-ED97E4C3F72C}" dt="2022-03-13T00:30:04.882" v="1791" actId="1076"/>
          <ac:spMkLst>
            <pc:docMk/>
            <pc:sldMk cId="1527021952" sldId="326"/>
            <ac:spMk id="28" creationId="{0B08DB5C-A65F-4409-914F-215AE83CBF1D}"/>
          </ac:spMkLst>
        </pc:spChg>
        <pc:spChg chg="mod">
          <ac:chgData name="Frank Michael Córdoba Ortega" userId="4368c69c-1f5c-481f-aa57-c30453aecd46" providerId="ADAL" clId="{0295D620-D006-4FEF-BABB-ED97E4C3F72C}" dt="2022-03-13T00:30:04.882" v="1791" actId="1076"/>
          <ac:spMkLst>
            <pc:docMk/>
            <pc:sldMk cId="1527021952" sldId="326"/>
            <ac:spMk id="29" creationId="{412DFA64-4C56-4B18-83F3-615E52AA3662}"/>
          </ac:spMkLst>
        </pc:spChg>
        <pc:spChg chg="mod">
          <ac:chgData name="Frank Michael Córdoba Ortega" userId="4368c69c-1f5c-481f-aa57-c30453aecd46" providerId="ADAL" clId="{0295D620-D006-4FEF-BABB-ED97E4C3F72C}" dt="2022-03-13T00:30:04.882" v="1791" actId="1076"/>
          <ac:spMkLst>
            <pc:docMk/>
            <pc:sldMk cId="1527021952" sldId="326"/>
            <ac:spMk id="30" creationId="{B61EFFC5-1994-4F56-BCE1-8D923C4A0C34}"/>
          </ac:spMkLst>
        </pc:spChg>
        <pc:spChg chg="mod">
          <ac:chgData name="Frank Michael Córdoba Ortega" userId="4368c69c-1f5c-481f-aa57-c30453aecd46" providerId="ADAL" clId="{0295D620-D006-4FEF-BABB-ED97E4C3F72C}" dt="2022-03-13T00:30:04.882" v="1791" actId="1076"/>
          <ac:spMkLst>
            <pc:docMk/>
            <pc:sldMk cId="1527021952" sldId="326"/>
            <ac:spMk id="31" creationId="{E215F123-2D20-4176-AA30-2FE234800130}"/>
          </ac:spMkLst>
        </pc:spChg>
        <pc:spChg chg="mod">
          <ac:chgData name="Frank Michael Córdoba Ortega" userId="4368c69c-1f5c-481f-aa57-c30453aecd46" providerId="ADAL" clId="{0295D620-D006-4FEF-BABB-ED97E4C3F72C}" dt="2022-03-08T04:57:49.911" v="473" actId="27636"/>
          <ac:spMkLst>
            <pc:docMk/>
            <pc:sldMk cId="1527021952" sldId="326"/>
            <ac:spMk id="32" creationId="{B3080D71-F7A1-440D-AB58-39A4DE17758C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34" creationId="{2FB76767-DA19-4603-960F-44B7E09B96E0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35" creationId="{C9666304-8466-41C3-9F03-F80B3C64202F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36" creationId="{83C2B048-6E21-4907-B7FE-0BAE7EA12ECD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37" creationId="{2F76D2C8-3F2A-429E-B21C-C0422DDDC20A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38" creationId="{0DA40D11-E7BF-42D8-A4A0-B3DD714E731D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39" creationId="{98B1BDED-A6A6-4615-92EA-33CDEC617A2E}"/>
          </ac:spMkLst>
        </pc:spChg>
        <pc:spChg chg="mod">
          <ac:chgData name="Frank Michael Córdoba Ortega" userId="4368c69c-1f5c-481f-aa57-c30453aecd46" providerId="ADAL" clId="{0295D620-D006-4FEF-BABB-ED97E4C3F72C}" dt="2022-03-13T00:29:18.777" v="1786" actId="1035"/>
          <ac:spMkLst>
            <pc:docMk/>
            <pc:sldMk cId="1527021952" sldId="326"/>
            <ac:spMk id="40" creationId="{BE9B3E45-3473-4293-802B-AFEA44DD7A33}"/>
          </ac:spMkLst>
        </pc:spChg>
        <pc:spChg chg="add mod">
          <ac:chgData name="Frank Michael Córdoba Ortega" userId="4368c69c-1f5c-481f-aa57-c30453aecd46" providerId="ADAL" clId="{0295D620-D006-4FEF-BABB-ED97E4C3F72C}" dt="2022-03-13T00:30:15.293" v="1794" actId="1076"/>
          <ac:spMkLst>
            <pc:docMk/>
            <pc:sldMk cId="1527021952" sldId="326"/>
            <ac:spMk id="42" creationId="{366B2558-AF70-4A8E-8E99-DE651861A55C}"/>
          </ac:spMkLst>
        </pc:spChg>
        <pc:spChg chg="add mod">
          <ac:chgData name="Frank Michael Córdoba Ortega" userId="4368c69c-1f5c-481f-aa57-c30453aecd46" providerId="ADAL" clId="{0295D620-D006-4FEF-BABB-ED97E4C3F72C}" dt="2022-03-13T00:29:30.202" v="1787" actId="1076"/>
          <ac:spMkLst>
            <pc:docMk/>
            <pc:sldMk cId="1527021952" sldId="326"/>
            <ac:spMk id="43" creationId="{5F76BA72-034B-4AF6-BCB7-369FB75626FF}"/>
          </ac:spMkLst>
        </pc:spChg>
        <pc:spChg chg="add mod">
          <ac:chgData name="Frank Michael Córdoba Ortega" userId="4368c69c-1f5c-481f-aa57-c30453aecd46" providerId="ADAL" clId="{0295D620-D006-4FEF-BABB-ED97E4C3F72C}" dt="2022-03-13T00:30:09.616" v="1792" actId="1076"/>
          <ac:spMkLst>
            <pc:docMk/>
            <pc:sldMk cId="1527021952" sldId="326"/>
            <ac:spMk id="44" creationId="{0E868B0E-C604-4B2F-A44E-39AC98435FD0}"/>
          </ac:spMkLst>
        </pc:spChg>
        <pc:spChg chg="add del mod">
          <ac:chgData name="Frank Michael Córdoba Ortega" userId="4368c69c-1f5c-481f-aa57-c30453aecd46" providerId="ADAL" clId="{0295D620-D006-4FEF-BABB-ED97E4C3F72C}" dt="2022-03-13T00:40:03.956" v="1808" actId="478"/>
          <ac:spMkLst>
            <pc:docMk/>
            <pc:sldMk cId="1527021952" sldId="326"/>
            <ac:spMk id="45" creationId="{3A31662C-0FE0-4A37-B823-6B4BF1B40D41}"/>
          </ac:spMkLst>
        </pc:spChg>
        <pc:spChg chg="add del mod">
          <ac:chgData name="Frank Michael Córdoba Ortega" userId="4368c69c-1f5c-481f-aa57-c30453aecd46" providerId="ADAL" clId="{0295D620-D006-4FEF-BABB-ED97E4C3F72C}" dt="2022-03-13T00:40:03.956" v="1808" actId="478"/>
          <ac:spMkLst>
            <pc:docMk/>
            <pc:sldMk cId="1527021952" sldId="326"/>
            <ac:spMk id="46" creationId="{426EE3F5-9D16-4369-89E2-94931307B62F}"/>
          </ac:spMkLst>
        </pc:spChg>
        <pc:spChg chg="add del mod">
          <ac:chgData name="Frank Michael Córdoba Ortega" userId="4368c69c-1f5c-481f-aa57-c30453aecd46" providerId="ADAL" clId="{0295D620-D006-4FEF-BABB-ED97E4C3F72C}" dt="2022-03-13T00:40:03.956" v="1808" actId="478"/>
          <ac:spMkLst>
            <pc:docMk/>
            <pc:sldMk cId="1527021952" sldId="326"/>
            <ac:spMk id="47" creationId="{B19A4C83-D0BB-4E25-98DB-169C737C22E1}"/>
          </ac:spMkLst>
        </pc:spChg>
        <pc:grpChg chg="add mod">
          <ac:chgData name="Frank Michael Córdoba Ortega" userId="4368c69c-1f5c-481f-aa57-c30453aecd46" providerId="ADAL" clId="{0295D620-D006-4FEF-BABB-ED97E4C3F72C}" dt="2022-03-08T04:58:09.632" v="478" actId="1076"/>
          <ac:grpSpMkLst>
            <pc:docMk/>
            <pc:sldMk cId="1527021952" sldId="326"/>
            <ac:grpSpMk id="10" creationId="{25F67564-7BC3-429D-BD82-E356F6C351D7}"/>
          </ac:grpSpMkLst>
        </pc:grpChg>
        <pc:grpChg chg="add mod">
          <ac:chgData name="Frank Michael Córdoba Ortega" userId="4368c69c-1f5c-481f-aa57-c30453aecd46" providerId="ADAL" clId="{0295D620-D006-4FEF-BABB-ED97E4C3F72C}" dt="2022-03-13T00:30:04.882" v="1791" actId="1076"/>
          <ac:grpSpMkLst>
            <pc:docMk/>
            <pc:sldMk cId="1527021952" sldId="326"/>
            <ac:grpSpMk id="25" creationId="{0EFE9BF5-CFF1-4A83-8A5F-4D68D0FBCAAC}"/>
          </ac:grpSpMkLst>
        </pc:grpChg>
        <pc:grpChg chg="add mod">
          <ac:chgData name="Frank Michael Córdoba Ortega" userId="4368c69c-1f5c-481f-aa57-c30453aecd46" providerId="ADAL" clId="{0295D620-D006-4FEF-BABB-ED97E4C3F72C}" dt="2022-03-13T00:29:18.777" v="1786" actId="1035"/>
          <ac:grpSpMkLst>
            <pc:docMk/>
            <pc:sldMk cId="1527021952" sldId="326"/>
            <ac:grpSpMk id="33" creationId="{55B9AFB5-743F-42A6-9D8C-00C5E3F1FB3F}"/>
          </ac:grpSpMkLst>
        </pc:grpChg>
        <pc:graphicFrameChg chg="add del mod modGraphic">
          <ac:chgData name="Frank Michael Córdoba Ortega" userId="4368c69c-1f5c-481f-aa57-c30453aecd46" providerId="ADAL" clId="{0295D620-D006-4FEF-BABB-ED97E4C3F72C}" dt="2022-03-13T03:52:53.881" v="2139" actId="478"/>
          <ac:graphicFrameMkLst>
            <pc:docMk/>
            <pc:sldMk cId="1527021952" sldId="326"/>
            <ac:graphicFrameMk id="4" creationId="{9DA7EEDA-0EFC-4469-8571-F67B2CD1D9C6}"/>
          </ac:graphicFrameMkLst>
        </pc:graphicFrameChg>
        <pc:graphicFrameChg chg="add mod">
          <ac:chgData name="Frank Michael Córdoba Ortega" userId="4368c69c-1f5c-481f-aa57-c30453aecd46" providerId="ADAL" clId="{0295D620-D006-4FEF-BABB-ED97E4C3F72C}" dt="2022-03-13T03:52:54.420" v="2140"/>
          <ac:graphicFrameMkLst>
            <pc:docMk/>
            <pc:sldMk cId="1527021952" sldId="326"/>
            <ac:graphicFrameMk id="45" creationId="{A3B18E94-650F-4F4A-8B18-BC90F1B5C134}"/>
          </ac:graphicFrameMkLst>
        </pc:graphicFrameChg>
        <pc:picChg chg="del">
          <ac:chgData name="Frank Michael Córdoba Ortega" userId="4368c69c-1f5c-481f-aa57-c30453aecd46" providerId="ADAL" clId="{0295D620-D006-4FEF-BABB-ED97E4C3F72C}" dt="2022-03-08T04:57:53.099" v="475" actId="478"/>
          <ac:picMkLst>
            <pc:docMk/>
            <pc:sldMk cId="1527021952" sldId="326"/>
            <ac:picMk id="8" creationId="{C69D0BC0-05C8-4D57-9D3D-8BD3AC51391F}"/>
          </ac:picMkLst>
        </pc:picChg>
        <pc:picChg chg="del">
          <ac:chgData name="Frank Michael Córdoba Ortega" userId="4368c69c-1f5c-481f-aa57-c30453aecd46" providerId="ADAL" clId="{0295D620-D006-4FEF-BABB-ED97E4C3F72C}" dt="2022-03-08T04:57:51.548" v="474" actId="478"/>
          <ac:picMkLst>
            <pc:docMk/>
            <pc:sldMk cId="1527021952" sldId="326"/>
            <ac:picMk id="11" creationId="{148733C2-FF78-4546-93DC-3FB9D370448C}"/>
          </ac:picMkLst>
        </pc:picChg>
        <pc:cxnChg chg="add mod">
          <ac:chgData name="Frank Michael Córdoba Ortega" userId="4368c69c-1f5c-481f-aa57-c30453aecd46" providerId="ADAL" clId="{0295D620-D006-4FEF-BABB-ED97E4C3F72C}" dt="2022-03-13T00:30:12.322" v="1793" actId="1076"/>
          <ac:cxnSpMkLst>
            <pc:docMk/>
            <pc:sldMk cId="1527021952" sldId="326"/>
            <ac:cxnSpMk id="41" creationId="{82C0FAF3-B52C-4E6B-9984-E13F1BB38461}"/>
          </ac:cxnSpMkLst>
        </pc:cxnChg>
      </pc:sldChg>
      <pc:sldChg chg="addSp delSp modSp add del mod modTransition">
        <pc:chgData name="Frank Michael Córdoba Ortega" userId="4368c69c-1f5c-481f-aa57-c30453aecd46" providerId="ADAL" clId="{0295D620-D006-4FEF-BABB-ED97E4C3F72C}" dt="2022-03-13T00:40:14.296" v="1809" actId="47"/>
        <pc:sldMkLst>
          <pc:docMk/>
          <pc:sldMk cId="4277974816" sldId="327"/>
        </pc:sldMkLst>
        <pc:spChg chg="mod">
          <ac:chgData name="Frank Michael Córdoba Ortega" userId="4368c69c-1f5c-481f-aa57-c30453aecd46" providerId="ADAL" clId="{0295D620-D006-4FEF-BABB-ED97E4C3F72C}" dt="2022-03-08T04:58:34.257" v="480"/>
          <ac:spMkLst>
            <pc:docMk/>
            <pc:sldMk cId="4277974816" sldId="327"/>
            <ac:spMk id="32" creationId="{B3080D71-F7A1-440D-AB58-39A4DE17758C}"/>
          </ac:spMkLst>
        </pc:spChg>
        <pc:spChg chg="add del mod">
          <ac:chgData name="Frank Michael Córdoba Ortega" userId="4368c69c-1f5c-481f-aa57-c30453aecd46" providerId="ADAL" clId="{0295D620-D006-4FEF-BABB-ED97E4C3F72C}" dt="2022-03-13T00:39:50.617" v="1805" actId="21"/>
          <ac:spMkLst>
            <pc:docMk/>
            <pc:sldMk cId="4277974816" sldId="327"/>
            <ac:spMk id="33" creationId="{74135D3B-8760-42DD-87C5-1C56558795A3}"/>
          </ac:spMkLst>
        </pc:spChg>
        <pc:spChg chg="add del mod">
          <ac:chgData name="Frank Michael Córdoba Ortega" userId="4368c69c-1f5c-481f-aa57-c30453aecd46" providerId="ADAL" clId="{0295D620-D006-4FEF-BABB-ED97E4C3F72C}" dt="2022-03-13T00:39:50.617" v="1805" actId="21"/>
          <ac:spMkLst>
            <pc:docMk/>
            <pc:sldMk cId="4277974816" sldId="327"/>
            <ac:spMk id="34" creationId="{D2A9E332-CEEE-439A-83F1-29B42D2A9870}"/>
          </ac:spMkLst>
        </pc:spChg>
        <pc:spChg chg="add del mod">
          <ac:chgData name="Frank Michael Córdoba Ortega" userId="4368c69c-1f5c-481f-aa57-c30453aecd46" providerId="ADAL" clId="{0295D620-D006-4FEF-BABB-ED97E4C3F72C}" dt="2022-03-13T00:39:50.617" v="1805" actId="21"/>
          <ac:spMkLst>
            <pc:docMk/>
            <pc:sldMk cId="4277974816" sldId="327"/>
            <ac:spMk id="35" creationId="{DBD05F42-58B5-4E6C-8AA3-FEB9F3D66F45}"/>
          </ac:spMkLst>
        </pc:spChg>
        <pc:spChg chg="del mod">
          <ac:chgData name="Frank Michael Córdoba Ortega" userId="4368c69c-1f5c-481f-aa57-c30453aecd46" providerId="ADAL" clId="{0295D620-D006-4FEF-BABB-ED97E4C3F72C}" dt="2022-03-08T04:58:41.081" v="484" actId="478"/>
          <ac:spMkLst>
            <pc:docMk/>
            <pc:sldMk cId="4277974816" sldId="327"/>
            <ac:spMk id="42" creationId="{366B2558-AF70-4A8E-8E99-DE651861A55C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45" creationId="{B969A9CE-56F2-4679-9A02-9757943A3957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46" creationId="{4893CE32-D980-4DD5-A114-A8F6E78F6AA3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47" creationId="{7F45CCAC-12FE-4D04-92B0-7C24D207BFA0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48" creationId="{35B08AEA-E620-459C-97E9-BA30EE3AC86E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49" creationId="{9959F63D-EF4E-48B1-9561-760E98E67FBF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0" creationId="{5C3CB6FF-FE49-4DA5-9428-C9B9A4C1BC25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1" creationId="{F6E84ECE-FF8F-45F5-9B02-ABACDA8FA961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2" creationId="{DBD6410C-E879-4948-9387-4D9E3C68B1F4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3" creationId="{268D9284-F035-4052-8A89-FC73AD0B6578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4" creationId="{B9DACC92-57BF-46A8-BB67-B84EB255AAA6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5" creationId="{BEF4FDC0-9071-4E71-B592-FCCDD1E3BD20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6" creationId="{7206743C-8A64-49F0-93E4-983BD535DF0B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7" creationId="{8DA86F4A-8265-4EF2-B6CB-12E040057642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8" creationId="{295FCC3E-F33A-4054-B059-1DC4946AD958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59" creationId="{013A02BE-3190-4798-A45E-B601E1DCC170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0" creationId="{D1E29108-5A6D-4622-9D99-E6CFC9FECF06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1" creationId="{15EBBEAD-52CF-4E21-802E-C99301E346FE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2" creationId="{1FA3812E-D5B1-47B2-AB50-84EBB8D8BB33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3" creationId="{014D99C8-7B58-4DD3-832C-BE0483859F58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4" creationId="{D555EB2C-5B47-4C38-9B8B-3E7ED3B84649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5" creationId="{550D09BA-3BD7-47D8-B53E-C9E8C8E62C3F}"/>
          </ac:spMkLst>
        </pc:spChg>
        <pc:spChg chg="mod">
          <ac:chgData name="Frank Michael Córdoba Ortega" userId="4368c69c-1f5c-481f-aa57-c30453aecd46" providerId="ADAL" clId="{0295D620-D006-4FEF-BABB-ED97E4C3F72C}" dt="2022-03-08T04:58:56.944" v="488" actId="1076"/>
          <ac:spMkLst>
            <pc:docMk/>
            <pc:sldMk cId="4277974816" sldId="327"/>
            <ac:spMk id="66" creationId="{3D549B02-F9D5-44B5-8091-16A1F883A222}"/>
          </ac:spMkLst>
        </pc:spChg>
        <pc:grpChg chg="del">
          <ac:chgData name="Frank Michael Córdoba Ortega" userId="4368c69c-1f5c-481f-aa57-c30453aecd46" providerId="ADAL" clId="{0295D620-D006-4FEF-BABB-ED97E4C3F72C}" dt="2022-03-08T04:58:37.866" v="482" actId="478"/>
          <ac:grpSpMkLst>
            <pc:docMk/>
            <pc:sldMk cId="4277974816" sldId="327"/>
            <ac:grpSpMk id="10" creationId="{25F67564-7BC3-429D-BD82-E356F6C351D7}"/>
          </ac:grpSpMkLst>
        </pc:grpChg>
        <pc:grpChg chg="del">
          <ac:chgData name="Frank Michael Córdoba Ortega" userId="4368c69c-1f5c-481f-aa57-c30453aecd46" providerId="ADAL" clId="{0295D620-D006-4FEF-BABB-ED97E4C3F72C}" dt="2022-03-08T04:58:36.006" v="481" actId="478"/>
          <ac:grpSpMkLst>
            <pc:docMk/>
            <pc:sldMk cId="4277974816" sldId="327"/>
            <ac:grpSpMk id="25" creationId="{0EFE9BF5-CFF1-4A83-8A5F-4D68D0FBCAAC}"/>
          </ac:grpSpMkLst>
        </pc:grpChg>
        <pc:grpChg chg="del">
          <ac:chgData name="Frank Michael Córdoba Ortega" userId="4368c69c-1f5c-481f-aa57-c30453aecd46" providerId="ADAL" clId="{0295D620-D006-4FEF-BABB-ED97E4C3F72C}" dt="2022-03-08T04:58:44.098" v="486" actId="478"/>
          <ac:grpSpMkLst>
            <pc:docMk/>
            <pc:sldMk cId="4277974816" sldId="327"/>
            <ac:grpSpMk id="33" creationId="{55B9AFB5-743F-42A6-9D8C-00C5E3F1FB3F}"/>
          </ac:grpSpMkLst>
        </pc:grpChg>
        <pc:grpChg chg="add mod">
          <ac:chgData name="Frank Michael Córdoba Ortega" userId="4368c69c-1f5c-481f-aa57-c30453aecd46" providerId="ADAL" clId="{0295D620-D006-4FEF-BABB-ED97E4C3F72C}" dt="2022-03-08T04:58:56.944" v="488" actId="1076"/>
          <ac:grpSpMkLst>
            <pc:docMk/>
            <pc:sldMk cId="4277974816" sldId="327"/>
            <ac:grpSpMk id="44" creationId="{31114402-4661-4599-B74C-E4E8D8092CD5}"/>
          </ac:grpSpMkLst>
        </pc:grpChg>
        <pc:graphicFrameChg chg="add mod">
          <ac:chgData name="Frank Michael Córdoba Ortega" userId="4368c69c-1f5c-481f-aa57-c30453aecd46" providerId="ADAL" clId="{0295D620-D006-4FEF-BABB-ED97E4C3F72C}" dt="2022-03-08T04:58:56.944" v="488" actId="1076"/>
          <ac:graphicFrameMkLst>
            <pc:docMk/>
            <pc:sldMk cId="4277974816" sldId="327"/>
            <ac:graphicFrameMk id="43" creationId="{F41738DC-D258-4171-B111-DAA0A1D9D5BD}"/>
          </ac:graphicFrameMkLst>
        </pc:graphicFrameChg>
        <pc:picChg chg="add mod">
          <ac:chgData name="Frank Michael Córdoba Ortega" userId="4368c69c-1f5c-481f-aa57-c30453aecd46" providerId="ADAL" clId="{0295D620-D006-4FEF-BABB-ED97E4C3F72C}" dt="2022-03-08T04:58:56.944" v="488" actId="1076"/>
          <ac:picMkLst>
            <pc:docMk/>
            <pc:sldMk cId="4277974816" sldId="327"/>
            <ac:picMk id="67" creationId="{C0460FAF-E419-4998-894F-4E2EEF7AAB1F}"/>
          </ac:picMkLst>
        </pc:picChg>
        <pc:cxnChg chg="del">
          <ac:chgData name="Frank Michael Córdoba Ortega" userId="4368c69c-1f5c-481f-aa57-c30453aecd46" providerId="ADAL" clId="{0295D620-D006-4FEF-BABB-ED97E4C3F72C}" dt="2022-03-08T04:58:42.782" v="485" actId="478"/>
          <ac:cxnSpMkLst>
            <pc:docMk/>
            <pc:sldMk cId="4277974816" sldId="327"/>
            <ac:cxnSpMk id="41" creationId="{82C0FAF3-B52C-4E6B-9984-E13F1BB38461}"/>
          </ac:cxnSpMkLst>
        </pc:cxnChg>
      </pc:sldChg>
      <pc:sldChg chg="addSp delSp modSp add mod modTransition">
        <pc:chgData name="Frank Michael Córdoba Ortega" userId="4368c69c-1f5c-481f-aa57-c30453aecd46" providerId="ADAL" clId="{0295D620-D006-4FEF-BABB-ED97E4C3F72C}" dt="2022-03-13T01:46:02.393" v="2109" actId="20577"/>
        <pc:sldMkLst>
          <pc:docMk/>
          <pc:sldMk cId="2248695135" sldId="328"/>
        </pc:sldMkLst>
        <pc:spChg chg="add del mod">
          <ac:chgData name="Frank Michael Córdoba Ortega" userId="4368c69c-1f5c-481f-aa57-c30453aecd46" providerId="ADAL" clId="{0295D620-D006-4FEF-BABB-ED97E4C3F72C}" dt="2022-03-13T00:48:41.526" v="1851" actId="478"/>
          <ac:spMkLst>
            <pc:docMk/>
            <pc:sldMk cId="2248695135" sldId="328"/>
            <ac:spMk id="4" creationId="{56CF9200-74F3-40E0-8D20-E2ECD25592CC}"/>
          </ac:spMkLst>
        </pc:spChg>
        <pc:spChg chg="mod">
          <ac:chgData name="Frank Michael Córdoba Ortega" userId="4368c69c-1f5c-481f-aa57-c30453aecd46" providerId="ADAL" clId="{0295D620-D006-4FEF-BABB-ED97E4C3F72C}" dt="2022-03-13T00:44:55.886" v="1842" actId="1076"/>
          <ac:spMkLst>
            <pc:docMk/>
            <pc:sldMk cId="2248695135" sldId="328"/>
            <ac:spMk id="5" creationId="{DF1EDCD3-1367-4038-A74B-46233AE02B1E}"/>
          </ac:spMkLst>
        </pc:spChg>
        <pc:spChg chg="mod">
          <ac:chgData name="Frank Michael Córdoba Ortega" userId="4368c69c-1f5c-481f-aa57-c30453aecd46" providerId="ADAL" clId="{0295D620-D006-4FEF-BABB-ED97E4C3F72C}" dt="2022-03-13T01:46:02.393" v="2109" actId="20577"/>
          <ac:spMkLst>
            <pc:docMk/>
            <pc:sldMk cId="2248695135" sldId="328"/>
            <ac:spMk id="6" creationId="{1BEED281-8E37-42A2-BE47-B52CFF7A97A8}"/>
          </ac:spMkLst>
        </pc:spChg>
        <pc:spChg chg="del mod">
          <ac:chgData name="Frank Michael Córdoba Ortega" userId="4368c69c-1f5c-481f-aa57-c30453aecd46" providerId="ADAL" clId="{0295D620-D006-4FEF-BABB-ED97E4C3F72C}" dt="2022-03-13T01:09:24.904" v="2029" actId="478"/>
          <ac:spMkLst>
            <pc:docMk/>
            <pc:sldMk cId="2248695135" sldId="328"/>
            <ac:spMk id="7" creationId="{3FD59DB2-1DCA-43F1-970C-763D5BE11FF6}"/>
          </ac:spMkLst>
        </pc:spChg>
        <pc:spChg chg="add del mod">
          <ac:chgData name="Frank Michael Córdoba Ortega" userId="4368c69c-1f5c-481f-aa57-c30453aecd46" providerId="ADAL" clId="{0295D620-D006-4FEF-BABB-ED97E4C3F72C}" dt="2022-03-13T01:09:27.317" v="2030" actId="478"/>
          <ac:spMkLst>
            <pc:docMk/>
            <pc:sldMk cId="2248695135" sldId="328"/>
            <ac:spMk id="8" creationId="{C8480C16-8CA0-4972-8E66-D3CF93F8CCD8}"/>
          </ac:spMkLst>
        </pc:spChg>
        <pc:spChg chg="add mod">
          <ac:chgData name="Frank Michael Córdoba Ortega" userId="4368c69c-1f5c-481f-aa57-c30453aecd46" providerId="ADAL" clId="{0295D620-D006-4FEF-BABB-ED97E4C3F72C}" dt="2022-03-13T00:54:35" v="1969" actId="14100"/>
          <ac:spMkLst>
            <pc:docMk/>
            <pc:sldMk cId="2248695135" sldId="328"/>
            <ac:spMk id="10" creationId="{DB8627F1-AC50-4996-A8F2-58D453A70B29}"/>
          </ac:spMkLst>
        </pc:spChg>
        <pc:spChg chg="mod">
          <ac:chgData name="Frank Michael Córdoba Ortega" userId="4368c69c-1f5c-481f-aa57-c30453aecd46" providerId="ADAL" clId="{0295D620-D006-4FEF-BABB-ED97E4C3F72C}" dt="2022-03-13T01:16:21.712" v="2046"/>
          <ac:spMkLst>
            <pc:docMk/>
            <pc:sldMk cId="2248695135" sldId="328"/>
            <ac:spMk id="13" creationId="{36E0E4E1-0CE3-4987-B0ED-259A270C6375}"/>
          </ac:spMkLst>
        </pc:spChg>
        <pc:spChg chg="add mod">
          <ac:chgData name="Frank Michael Córdoba Ortega" userId="4368c69c-1f5c-481f-aa57-c30453aecd46" providerId="ADAL" clId="{0295D620-D006-4FEF-BABB-ED97E4C3F72C}" dt="2022-03-13T00:44:48.113" v="1839" actId="1076"/>
          <ac:spMkLst>
            <pc:docMk/>
            <pc:sldMk cId="2248695135" sldId="328"/>
            <ac:spMk id="28" creationId="{AC930151-84A0-42E1-9B58-05E9352D397E}"/>
          </ac:spMkLst>
        </pc:spChg>
        <pc:spChg chg="mod">
          <ac:chgData name="Frank Michael Córdoba Ortega" userId="4368c69c-1f5c-481f-aa57-c30453aecd46" providerId="ADAL" clId="{0295D620-D006-4FEF-BABB-ED97E4C3F72C}" dt="2022-03-08T04:59:27.366" v="493" actId="20577"/>
          <ac:spMkLst>
            <pc:docMk/>
            <pc:sldMk cId="2248695135" sldId="328"/>
            <ac:spMk id="32" creationId="{B3080D71-F7A1-440D-AB58-39A4DE17758C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34" creationId="{6EAA9D39-DDC8-4468-9AF5-EAAB45D4F028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35" creationId="{CDA523D7-DF4F-46FE-88E8-A5A484203A69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36" creationId="{186D52E7-FF26-4A05-B9C5-8BF935CBBDC8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37" creationId="{1E58A0B7-4CDC-4318-92F4-03EAE0B938DF}"/>
          </ac:spMkLst>
        </pc:spChg>
        <pc:spChg chg="add del mod">
          <ac:chgData name="Frank Michael Córdoba Ortega" userId="4368c69c-1f5c-481f-aa57-c30453aecd46" providerId="ADAL" clId="{0295D620-D006-4FEF-BABB-ED97E4C3F72C}" dt="2022-03-13T01:18:51.474" v="2105" actId="478"/>
          <ac:spMkLst>
            <pc:docMk/>
            <pc:sldMk cId="2248695135" sldId="328"/>
            <ac:spMk id="37" creationId="{37856A5E-BF22-427B-9838-85B37493C494}"/>
          </ac:spMkLst>
        </pc:spChg>
        <pc:spChg chg="add del mod">
          <ac:chgData name="Frank Michael Córdoba Ortega" userId="4368c69c-1f5c-481f-aa57-c30453aecd46" providerId="ADAL" clId="{0295D620-D006-4FEF-BABB-ED97E4C3F72C}" dt="2022-03-13T01:17:51.614" v="2076"/>
          <ac:spMkLst>
            <pc:docMk/>
            <pc:sldMk cId="2248695135" sldId="328"/>
            <ac:spMk id="38" creationId="{383459C1-B0F4-4D5E-8803-3CE1A689B557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38" creationId="{AE0B0B72-7D91-4D1E-B41B-DCA68C61B493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39" creationId="{AF1846EA-2188-427E-8C12-ECF070FCD838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40" creationId="{7DEE797C-ACEB-417B-B887-DB76646DA84E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41" creationId="{0470A52F-3ABB-4A43-97CA-8031FA22CF2C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42" creationId="{48EE61DB-075B-4E82-ABCE-02C4A122D73F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68" creationId="{BD878F3E-A5E4-4A84-9C62-6068092568F9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69" creationId="{297F7177-C2D8-4E80-8EAE-DADCFCFAC4DE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70" creationId="{2EB3859F-5C0B-4655-950B-B034FE682D30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71" creationId="{62982085-7C9F-4107-B918-1F2F198A5674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72" creationId="{B90A425C-110C-4466-8385-8848F14E2C82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73" creationId="{9A03515B-64C4-452F-AEC2-FB902642665C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74" creationId="{BE797D67-4BB0-479F-8E17-0D91F0A21B36}"/>
          </ac:spMkLst>
        </pc:spChg>
        <pc:spChg chg="mod">
          <ac:chgData name="Frank Michael Córdoba Ortega" userId="4368c69c-1f5c-481f-aa57-c30453aecd46" providerId="ADAL" clId="{0295D620-D006-4FEF-BABB-ED97E4C3F72C}" dt="2022-03-08T04:59:29.406" v="494"/>
          <ac:spMkLst>
            <pc:docMk/>
            <pc:sldMk cId="2248695135" sldId="328"/>
            <ac:spMk id="75" creationId="{A76D99E1-269C-45D2-B71E-291DB8B81176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79" creationId="{010DF333-D971-431D-B825-70A3315737A3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0" creationId="{0021DE6E-4B4F-4DFD-A753-8B970B8AB941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1" creationId="{84FC794F-6587-4818-9100-7690F2493751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2" creationId="{9B9A251C-99BC-47F6-A098-78A84CAC9D5C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3" creationId="{4C5BAFE7-CB84-43C0-9643-3984F6FB8496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4" creationId="{72414299-A610-4358-A249-51A50C94EA01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5" creationId="{3E90B1BB-A7B2-415E-B816-54EADBF32C12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6" creationId="{6B389445-F4D5-4AD2-98C7-ABF0CD02C13C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7" creationId="{2001E1D3-4729-455F-A75D-AD0AD9E346A2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8" creationId="{65BB7B25-6BE8-4FB4-9CBE-F30E1D791EC2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89" creationId="{E0FDB926-3F84-436D-AEFA-5BA3B44BA9EA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90" creationId="{B5C2B78B-31C3-44BB-84E8-8DFDAEA98E5A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91" creationId="{525BA0D1-68CE-47C6-9A2F-B4CFC1E2E15E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92" creationId="{0ABC3A30-B1A4-4032-B6A5-8519884AEE4B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93" creationId="{ADE895DC-52DF-43CC-81D6-19033995BD9C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94" creationId="{53BD0CCC-E7FD-43CA-98A7-EAEE2442E674}"/>
          </ac:spMkLst>
        </pc:spChg>
        <pc:spChg chg="mod">
          <ac:chgData name="Frank Michael Córdoba Ortega" userId="4368c69c-1f5c-481f-aa57-c30453aecd46" providerId="ADAL" clId="{0295D620-D006-4FEF-BABB-ED97E4C3F72C}" dt="2022-03-13T01:18:48.531" v="2104" actId="20577"/>
          <ac:spMkLst>
            <pc:docMk/>
            <pc:sldMk cId="2248695135" sldId="328"/>
            <ac:spMk id="95" creationId="{5B418024-AF6E-4F56-9E93-8A8F6F07E4E3}"/>
          </ac:spMkLst>
        </pc:spChg>
        <pc:grpChg chg="add del mod">
          <ac:chgData name="Frank Michael Córdoba Ortega" userId="4368c69c-1f5c-481f-aa57-c30453aecd46" providerId="ADAL" clId="{0295D620-D006-4FEF-BABB-ED97E4C3F72C}" dt="2022-03-08T04:59:31.453" v="495"/>
          <ac:grpSpMkLst>
            <pc:docMk/>
            <pc:sldMk cId="2248695135" sldId="328"/>
            <ac:grpSpMk id="33" creationId="{BDA217D9-5C16-46FC-8FFD-3DDACA852CBD}"/>
          </ac:grpSpMkLst>
        </pc:grpChg>
        <pc:grpChg chg="del">
          <ac:chgData name="Frank Michael Córdoba Ortega" userId="4368c69c-1f5c-481f-aa57-c30453aecd46" providerId="ADAL" clId="{0295D620-D006-4FEF-BABB-ED97E4C3F72C}" dt="2022-03-08T04:59:17.833" v="490" actId="478"/>
          <ac:grpSpMkLst>
            <pc:docMk/>
            <pc:sldMk cId="2248695135" sldId="328"/>
            <ac:grpSpMk id="44" creationId="{31114402-4661-4599-B74C-E4E8D8092CD5}"/>
          </ac:grpSpMkLst>
        </pc:grpChg>
        <pc:grpChg chg="add mod">
          <ac:chgData name="Frank Michael Córdoba Ortega" userId="4368c69c-1f5c-481f-aa57-c30453aecd46" providerId="ADAL" clId="{0295D620-D006-4FEF-BABB-ED97E4C3F72C}" dt="2022-03-13T01:18:48.531" v="2104" actId="20577"/>
          <ac:grpSpMkLst>
            <pc:docMk/>
            <pc:sldMk cId="2248695135" sldId="328"/>
            <ac:grpSpMk id="78" creationId="{0011FEC4-4D5F-4F16-9442-3E3501844872}"/>
          </ac:grpSpMkLst>
        </pc:grpChg>
        <pc:graphicFrameChg chg="del">
          <ac:chgData name="Frank Michael Córdoba Ortega" userId="4368c69c-1f5c-481f-aa57-c30453aecd46" providerId="ADAL" clId="{0295D620-D006-4FEF-BABB-ED97E4C3F72C}" dt="2022-03-08T04:59:20.127" v="492" actId="478"/>
          <ac:graphicFrameMkLst>
            <pc:docMk/>
            <pc:sldMk cId="2248695135" sldId="328"/>
            <ac:graphicFrameMk id="43" creationId="{F41738DC-D258-4171-B111-DAA0A1D9D5BD}"/>
          </ac:graphicFrameMkLst>
        </pc:graphicFrameChg>
        <pc:graphicFrameChg chg="mod">
          <ac:chgData name="Frank Michael Córdoba Ortega" userId="4368c69c-1f5c-481f-aa57-c30453aecd46" providerId="ADAL" clId="{0295D620-D006-4FEF-BABB-ED97E4C3F72C}" dt="2022-03-08T04:59:29.406" v="494"/>
          <ac:graphicFrameMkLst>
            <pc:docMk/>
            <pc:sldMk cId="2248695135" sldId="328"/>
            <ac:graphicFrameMk id="76" creationId="{4D8B1178-3711-49EB-9B78-A42CFF6C3B1B}"/>
          </ac:graphicFrameMkLst>
        </pc:graphicFrameChg>
        <pc:graphicFrameChg chg="add del mod">
          <ac:chgData name="Frank Michael Córdoba Ortega" userId="4368c69c-1f5c-481f-aa57-c30453aecd46" providerId="ADAL" clId="{0295D620-D006-4FEF-BABB-ED97E4C3F72C}" dt="2022-03-08T04:59:31.453" v="495"/>
          <ac:graphicFrameMkLst>
            <pc:docMk/>
            <pc:sldMk cId="2248695135" sldId="328"/>
            <ac:graphicFrameMk id="77" creationId="{A82BE2E7-F9D7-4F9D-A477-C8FC79432F50}"/>
          </ac:graphicFrameMkLst>
        </pc:graphicFrameChg>
        <pc:graphicFrameChg chg="mod">
          <ac:chgData name="Frank Michael Córdoba Ortega" userId="4368c69c-1f5c-481f-aa57-c30453aecd46" providerId="ADAL" clId="{0295D620-D006-4FEF-BABB-ED97E4C3F72C}" dt="2022-03-13T01:18:48.531" v="2104" actId="20577"/>
          <ac:graphicFrameMkLst>
            <pc:docMk/>
            <pc:sldMk cId="2248695135" sldId="328"/>
            <ac:graphicFrameMk id="96" creationId="{9D62D4A5-4AF7-4DAC-B5D6-12F673CF06F0}"/>
          </ac:graphicFrameMkLst>
        </pc:graphicFrameChg>
        <pc:graphicFrameChg chg="add del mod">
          <ac:chgData name="Frank Michael Córdoba Ortega" userId="4368c69c-1f5c-481f-aa57-c30453aecd46" providerId="ADAL" clId="{0295D620-D006-4FEF-BABB-ED97E4C3F72C}" dt="2022-03-13T00:54:21.596" v="1966" actId="478"/>
          <ac:graphicFrameMkLst>
            <pc:docMk/>
            <pc:sldMk cId="2248695135" sldId="328"/>
            <ac:graphicFrameMk id="97" creationId="{54F31F02-BA37-4C76-A606-23C097163D49}"/>
          </ac:graphicFrameMkLst>
        </pc:graphicFrameChg>
        <pc:picChg chg="mod">
          <ac:chgData name="Frank Michael Córdoba Ortega" userId="4368c69c-1f5c-481f-aa57-c30453aecd46" providerId="ADAL" clId="{0295D620-D006-4FEF-BABB-ED97E4C3F72C}" dt="2022-03-13T00:44:51.280" v="1841" actId="1076"/>
          <ac:picMkLst>
            <pc:docMk/>
            <pc:sldMk cId="2248695135" sldId="328"/>
            <ac:picMk id="9" creationId="{C756E559-2593-42EB-ACAA-7FB39018C5AC}"/>
          </ac:picMkLst>
        </pc:picChg>
        <pc:picChg chg="add del mod">
          <ac:chgData name="Frank Michael Córdoba Ortega" userId="4368c69c-1f5c-481f-aa57-c30453aecd46" providerId="ADAL" clId="{0295D620-D006-4FEF-BABB-ED97E4C3F72C}" dt="2022-03-13T01:10:17.821" v="2045" actId="478"/>
          <ac:picMkLst>
            <pc:docMk/>
            <pc:sldMk cId="2248695135" sldId="328"/>
            <ac:picMk id="12" creationId="{423E9F3C-4AC6-4871-BF86-6FD1A0B496CD}"/>
          </ac:picMkLst>
        </pc:picChg>
        <pc:picChg chg="add del mod">
          <ac:chgData name="Frank Michael Córdoba Ortega" userId="4368c69c-1f5c-481f-aa57-c30453aecd46" providerId="ADAL" clId="{0295D620-D006-4FEF-BABB-ED97E4C3F72C}" dt="2022-03-13T01:36:49.582" v="2108" actId="478"/>
          <ac:picMkLst>
            <pc:docMk/>
            <pc:sldMk cId="2248695135" sldId="328"/>
            <ac:picMk id="16" creationId="{37B7CB65-7E64-4423-A6D9-35387532F0E2}"/>
          </ac:picMkLst>
        </pc:picChg>
        <pc:picChg chg="del">
          <ac:chgData name="Frank Michael Córdoba Ortega" userId="4368c69c-1f5c-481f-aa57-c30453aecd46" providerId="ADAL" clId="{0295D620-D006-4FEF-BABB-ED97E4C3F72C}" dt="2022-03-08T04:59:18.968" v="491" actId="478"/>
          <ac:picMkLst>
            <pc:docMk/>
            <pc:sldMk cId="2248695135" sldId="328"/>
            <ac:picMk id="67" creationId="{C0460FAF-E419-4998-894F-4E2EEF7AAB1F}"/>
          </ac:picMkLst>
        </pc:picChg>
      </pc:sldChg>
      <pc:sldChg chg="modSp mod modTransition">
        <pc:chgData name="Frank Michael Córdoba Ortega" userId="4368c69c-1f5c-481f-aa57-c30453aecd46" providerId="ADAL" clId="{0295D620-D006-4FEF-BABB-ED97E4C3F72C}" dt="2022-03-12T19:05:06.209" v="897" actId="20577"/>
        <pc:sldMkLst>
          <pc:docMk/>
          <pc:sldMk cId="2799792770" sldId="329"/>
        </pc:sldMkLst>
        <pc:spChg chg="mod">
          <ac:chgData name="Frank Michael Córdoba Ortega" userId="4368c69c-1f5c-481f-aa57-c30453aecd46" providerId="ADAL" clId="{0295D620-D006-4FEF-BABB-ED97E4C3F72C}" dt="2022-03-12T19:05:06.209" v="897" actId="20577"/>
          <ac:spMkLst>
            <pc:docMk/>
            <pc:sldMk cId="2799792770" sldId="329"/>
            <ac:spMk id="11" creationId="{EDB62DA4-B7AB-854C-8D0E-BA36087D72D5}"/>
          </ac:spMkLst>
        </pc:spChg>
      </pc:sldChg>
      <pc:sldChg chg="modSp mod modTransition">
        <pc:chgData name="Frank Michael Córdoba Ortega" userId="4368c69c-1f5c-481f-aa57-c30453aecd46" providerId="ADAL" clId="{0295D620-D006-4FEF-BABB-ED97E4C3F72C}" dt="2022-03-12T19:05:34.570" v="898" actId="20577"/>
        <pc:sldMkLst>
          <pc:docMk/>
          <pc:sldMk cId="1110657220" sldId="330"/>
        </pc:sldMkLst>
        <pc:spChg chg="mod">
          <ac:chgData name="Frank Michael Córdoba Ortega" userId="4368c69c-1f5c-481f-aa57-c30453aecd46" providerId="ADAL" clId="{0295D620-D006-4FEF-BABB-ED97E4C3F72C}" dt="2022-03-12T19:05:34.570" v="898" actId="20577"/>
          <ac:spMkLst>
            <pc:docMk/>
            <pc:sldMk cId="1110657220" sldId="330"/>
            <ac:spMk id="12" creationId="{B9644402-6D18-D840-BF06-E2CAE670F48A}"/>
          </ac:spMkLst>
        </pc:spChg>
      </pc:sldChg>
      <pc:sldChg chg="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750187928" sldId="332"/>
        </pc:sldMkLst>
      </pc:sldChg>
      <pc:sldChg chg="modSp 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1951821035" sldId="333"/>
        </pc:sldMkLst>
        <pc:spChg chg="mod">
          <ac:chgData name="Frank Michael Córdoba Ortega" userId="4368c69c-1f5c-481f-aa57-c30453aecd46" providerId="ADAL" clId="{0295D620-D006-4FEF-BABB-ED97E4C3F72C}" dt="2022-03-08T22:48:15.341" v="512"/>
          <ac:spMkLst>
            <pc:docMk/>
            <pc:sldMk cId="1951821035" sldId="333"/>
            <ac:spMk id="3" creationId="{317F7E64-9060-4AF5-8E54-ABC7B5976AA9}"/>
          </ac:spMkLst>
        </pc:spChg>
      </pc:sldChg>
      <pc:sldChg chg="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839036615" sldId="334"/>
        </pc:sldMkLst>
      </pc:sldChg>
      <pc:sldChg chg="modTransition">
        <pc:chgData name="Frank Michael Córdoba Ortega" userId="4368c69c-1f5c-481f-aa57-c30453aecd46" providerId="ADAL" clId="{0295D620-D006-4FEF-BABB-ED97E4C3F72C}" dt="2022-03-08T23:52:02.995" v="518"/>
        <pc:sldMkLst>
          <pc:docMk/>
          <pc:sldMk cId="314762647" sldId="335"/>
        </pc:sldMkLst>
      </pc:sldChg>
      <pc:sldChg chg="modSp mod">
        <pc:chgData name="Frank Michael Córdoba Ortega" userId="4368c69c-1f5c-481f-aa57-c30453aecd46" providerId="ADAL" clId="{0295D620-D006-4FEF-BABB-ED97E4C3F72C}" dt="2022-03-13T03:54:34.311" v="2149"/>
        <pc:sldMkLst>
          <pc:docMk/>
          <pc:sldMk cId="1605520744" sldId="338"/>
        </pc:sldMkLst>
        <pc:spChg chg="mod">
          <ac:chgData name="Frank Michael Córdoba Ortega" userId="4368c69c-1f5c-481f-aa57-c30453aecd46" providerId="ADAL" clId="{0295D620-D006-4FEF-BABB-ED97E4C3F72C}" dt="2022-03-13T03:54:34.311" v="2149"/>
          <ac:spMkLst>
            <pc:docMk/>
            <pc:sldMk cId="1605520744" sldId="338"/>
            <ac:spMk id="8" creationId="{E70AA96F-A16C-44A2-8A7C-938678D477EA}"/>
          </ac:spMkLst>
        </pc:spChg>
      </pc:sldChg>
      <pc:sldChg chg="modSp mod">
        <pc:chgData name="Frank Michael Córdoba Ortega" userId="4368c69c-1f5c-481f-aa57-c30453aecd46" providerId="ADAL" clId="{0295D620-D006-4FEF-BABB-ED97E4C3F72C}" dt="2022-03-13T03:54:09.914" v="2143" actId="1076"/>
        <pc:sldMkLst>
          <pc:docMk/>
          <pc:sldMk cId="125117374" sldId="339"/>
        </pc:sldMkLst>
        <pc:spChg chg="mod">
          <ac:chgData name="Frank Michael Córdoba Ortega" userId="4368c69c-1f5c-481f-aa57-c30453aecd46" providerId="ADAL" clId="{0295D620-D006-4FEF-BABB-ED97E4C3F72C}" dt="2022-03-13T03:54:09.914" v="2143" actId="1076"/>
          <ac:spMkLst>
            <pc:docMk/>
            <pc:sldMk cId="125117374" sldId="339"/>
            <ac:spMk id="8" creationId="{E70AA96F-A16C-44A2-8A7C-938678D477EA}"/>
          </ac:spMkLst>
        </pc:spChg>
      </pc:sldChg>
      <pc:sldChg chg="modSp mod">
        <pc:chgData name="Frank Michael Córdoba Ortega" userId="4368c69c-1f5c-481f-aa57-c30453aecd46" providerId="ADAL" clId="{0295D620-D006-4FEF-BABB-ED97E4C3F72C}" dt="2022-03-13T03:55:21.985" v="2157" actId="255"/>
        <pc:sldMkLst>
          <pc:docMk/>
          <pc:sldMk cId="2652719800" sldId="340"/>
        </pc:sldMkLst>
        <pc:spChg chg="mod">
          <ac:chgData name="Frank Michael Córdoba Ortega" userId="4368c69c-1f5c-481f-aa57-c30453aecd46" providerId="ADAL" clId="{0295D620-D006-4FEF-BABB-ED97E4C3F72C}" dt="2022-03-13T03:55:21.985" v="2157" actId="255"/>
          <ac:spMkLst>
            <pc:docMk/>
            <pc:sldMk cId="2652719800" sldId="340"/>
            <ac:spMk id="8" creationId="{E70AA96F-A16C-44A2-8A7C-938678D477EA}"/>
          </ac:spMkLst>
        </pc:spChg>
        <pc:picChg chg="mod">
          <ac:chgData name="Frank Michael Córdoba Ortega" userId="4368c69c-1f5c-481f-aa57-c30453aecd46" providerId="ADAL" clId="{0295D620-D006-4FEF-BABB-ED97E4C3F72C}" dt="2022-03-13T00:24:23.655" v="1738" actId="1076"/>
          <ac:picMkLst>
            <pc:docMk/>
            <pc:sldMk cId="2652719800" sldId="340"/>
            <ac:picMk id="4" creationId="{00000000-0000-0000-0000-000000000000}"/>
          </ac:picMkLst>
        </pc:picChg>
      </pc:sldChg>
      <pc:sldChg chg="modSp del mod">
        <pc:chgData name="Frank Michael Córdoba Ortega" userId="4368c69c-1f5c-481f-aa57-c30453aecd46" providerId="ADAL" clId="{0295D620-D006-4FEF-BABB-ED97E4C3F72C}" dt="2022-03-13T03:55:26.351" v="2158" actId="47"/>
        <pc:sldMkLst>
          <pc:docMk/>
          <pc:sldMk cId="3293455814" sldId="354"/>
        </pc:sldMkLst>
        <pc:spChg chg="mod">
          <ac:chgData name="Frank Michael Córdoba Ortega" userId="4368c69c-1f5c-481f-aa57-c30453aecd46" providerId="ADAL" clId="{0295D620-D006-4FEF-BABB-ED97E4C3F72C}" dt="2022-03-13T03:54:45.342" v="2150" actId="21"/>
          <ac:spMkLst>
            <pc:docMk/>
            <pc:sldMk cId="3293455814" sldId="354"/>
            <ac:spMk id="8" creationId="{E70AA96F-A16C-44A2-8A7C-938678D477EA}"/>
          </ac:spMkLst>
        </pc:spChg>
      </pc:sldChg>
      <pc:sldMasterChg chg="modSp modTransition modSldLayout">
        <pc:chgData name="Frank Michael Córdoba Ortega" userId="4368c69c-1f5c-481f-aa57-c30453aecd46" providerId="ADAL" clId="{0295D620-D006-4FEF-BABB-ED97E4C3F72C}" dt="2022-03-08T23:52:02.995" v="518"/>
        <pc:sldMasterMkLst>
          <pc:docMk/>
          <pc:sldMasterMk cId="422568223" sldId="2147483648"/>
        </pc:sldMaster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422568223" sldId="2147483648"/>
            <ac:spMk id="2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422568223" sldId="2147483648"/>
            <ac:spMk id="3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422568223" sldId="2147483648"/>
            <ac:spMk id="4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422568223" sldId="2147483648"/>
            <ac:spMk id="5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422568223" sldId="2147483648"/>
            <ac:spMk id="6" creationId="{00000000-0000-0000-0000-000000000000}"/>
          </ac:spMkLst>
        </pc:sp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375703332" sldId="2147483649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375703332" sldId="2147483649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375703332" sldId="2147483649"/>
              <ac:spMk id="3" creationId="{00000000-0000-0000-0000-000000000000}"/>
            </ac:spMkLst>
          </pc:spChg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843978744" sldId="2147483650"/>
          </pc:sldLayoutMkLst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621261973" sldId="2147483651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621261973" sldId="2147483651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621261973" sldId="2147483651"/>
              <ac:spMk id="3" creationId="{00000000-0000-0000-0000-000000000000}"/>
            </ac:spMkLst>
          </pc:spChg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484488497" sldId="2147483652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484488497" sldId="2147483652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484488497" sldId="2147483652"/>
              <ac:spMk id="4" creationId="{00000000-0000-0000-0000-000000000000}"/>
            </ac:spMkLst>
          </pc:spChg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1687663302" sldId="2147483653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687663302" sldId="2147483653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687663302" sldId="2147483653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687663302" sldId="2147483653"/>
              <ac:spMk id="4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687663302" sldId="2147483653"/>
              <ac:spMk id="5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687663302" sldId="2147483653"/>
              <ac:spMk id="6" creationId="{00000000-0000-0000-0000-000000000000}"/>
            </ac:spMkLst>
          </pc:spChg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593107138" sldId="2147483654"/>
          </pc:sldLayoutMkLst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1880062639" sldId="2147483655"/>
          </pc:sldLayoutMkLst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138391715" sldId="2147483656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38391715" sldId="2147483656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38391715" sldId="2147483656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138391715" sldId="2147483656"/>
              <ac:spMk id="4" creationId="{00000000-0000-0000-0000-000000000000}"/>
            </ac:spMkLst>
          </pc:spChg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224764304" sldId="2147483657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224764304" sldId="2147483657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224764304" sldId="2147483657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224764304" sldId="2147483657"/>
              <ac:spMk id="4" creationId="{00000000-0000-0000-0000-000000000000}"/>
            </ac:spMkLst>
          </pc:spChg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189922255" sldId="2147483658"/>
          </pc:sldLayoutMkLst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422568223" sldId="2147483648"/>
            <pc:sldLayoutMk cId="862640343" sldId="2147483659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862640343" sldId="2147483659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422568223" sldId="2147483648"/>
              <pc:sldLayoutMk cId="862640343" sldId="2147483659"/>
              <ac:spMk id="3" creationId="{00000000-0000-0000-0000-000000000000}"/>
            </ac:spMkLst>
          </pc:spChg>
        </pc:sldLayoutChg>
      </pc:sldMasterChg>
      <pc:sldMasterChg chg="modSp modTransition modSldLayout">
        <pc:chgData name="Frank Michael Córdoba Ortega" userId="4368c69c-1f5c-481f-aa57-c30453aecd46" providerId="ADAL" clId="{0295D620-D006-4FEF-BABB-ED97E4C3F72C}" dt="2022-03-08T23:52:02.995" v="518"/>
        <pc:sldMasterMkLst>
          <pc:docMk/>
          <pc:sldMasterMk cId="2460954070" sldId="2147483660"/>
        </pc:sldMasterMkLst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Frank Michael Córdoba Ortega" userId="4368c69c-1f5c-481f-aa57-c30453aecd46" providerId="ADAL" clId="{0295D620-D006-4FEF-BABB-ED97E4C3F72C}" dt="2022-03-08T04:28:16.863" v="133"/>
          <ac:spMkLst>
            <pc:docMk/>
            <pc:sldMasterMk cId="2460954070" sldId="2147483660"/>
            <ac:spMk id="6" creationId="{00000000-0000-0000-0000-000000000000}"/>
          </ac:spMkLst>
        </pc:sp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modTransition">
          <pc:chgData name="Frank Michael Córdoba Ortega" userId="4368c69c-1f5c-481f-aa57-c30453aecd46" providerId="ADAL" clId="{0295D620-D006-4FEF-BABB-ED97E4C3F72C}" dt="2022-03-08T23:52:02.995" v="518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Frank Michael Córdoba Ortega" userId="4368c69c-1f5c-481f-aa57-c30453aecd46" providerId="ADAL" clId="{0295D620-D006-4FEF-BABB-ED97E4C3F72C}" dt="2022-03-08T04:28:16.863" v="133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Katherine Xiomar González Santacruz" userId="S::gonzalezskatherinex@javeriana.edu.co::f57f9f2a-aaf0-4054-9607-07e1d1986900" providerId="AD" clId="Web-{1AB702BB-0541-4809-8849-1AE3F1FE3500}"/>
    <pc:docChg chg="modSld">
      <pc:chgData name="Katherine Xiomar González Santacruz" userId="S::gonzalezskatherinex@javeriana.edu.co::f57f9f2a-aaf0-4054-9607-07e1d1986900" providerId="AD" clId="Web-{1AB702BB-0541-4809-8849-1AE3F1FE3500}" dt="2022-03-08T23:35:01.046" v="902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1AB702BB-0541-4809-8849-1AE3F1FE3500}" dt="2022-03-08T23:35:01.046" v="902" actId="20577"/>
        <pc:sldMkLst>
          <pc:docMk/>
          <pc:sldMk cId="3525925442" sldId="257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35:01.046" v="902" actId="20577"/>
          <ac:spMkLst>
            <pc:docMk/>
            <pc:sldMk cId="3525925442" sldId="257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28:43.338" v="628" actId="20577"/>
        <pc:sldMkLst>
          <pc:docMk/>
          <pc:sldMk cId="481549956" sldId="263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28:43.338" v="628" actId="20577"/>
          <ac:spMkLst>
            <pc:docMk/>
            <pc:sldMk cId="481549956" sldId="263"/>
            <ac:spMk id="8" creationId="{E70AA96F-A16C-44A2-8A7C-938678D477EA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09:03.102" v="130" actId="1076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09:02.133" v="129" actId="20577"/>
          <ac:spMkLst>
            <pc:docMk/>
            <pc:sldMk cId="1043751833" sldId="271"/>
            <ac:spMk id="2" creationId="{B4043BD1-1E87-45DC-9E4A-BE923D80206F}"/>
          </ac:spMkLst>
        </pc:spChg>
        <pc:picChg chg="mod">
          <ac:chgData name="Katherine Xiomar González Santacruz" userId="S::gonzalezskatherinex@javeriana.edu.co::f57f9f2a-aaf0-4054-9607-07e1d1986900" providerId="AD" clId="Web-{1AB702BB-0541-4809-8849-1AE3F1FE3500}" dt="2022-03-08T23:09:03.102" v="130" actId="1076"/>
          <ac:picMkLst>
            <pc:docMk/>
            <pc:sldMk cId="1043751833" sldId="271"/>
            <ac:picMk id="5" creationId="{533C2622-FCE8-4612-8EDC-DC71A8F80B28}"/>
          </ac:picMkLst>
        </pc:pic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31:41.847" v="887" actId="20577"/>
        <pc:sldMkLst>
          <pc:docMk/>
          <pc:sldMk cId="3740867118" sldId="275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31:41.847" v="887" actId="20577"/>
          <ac:spMkLst>
            <pc:docMk/>
            <pc:sldMk cId="3740867118" sldId="275"/>
            <ac:spMk id="2" creationId="{5888BA12-3391-4C86-A4F9-148C5D7E73C8}"/>
          </ac:spMkLst>
        </pc:spChg>
      </pc:sldChg>
      <pc:sldChg chg="delSp modSp">
        <pc:chgData name="Katherine Xiomar González Santacruz" userId="S::gonzalezskatherinex@javeriana.edu.co::f57f9f2a-aaf0-4054-9607-07e1d1986900" providerId="AD" clId="Web-{1AB702BB-0541-4809-8849-1AE3F1FE3500}" dt="2022-03-08T23:29:38.263" v="671" actId="1076"/>
        <pc:sldMkLst>
          <pc:docMk/>
          <pc:sldMk cId="3501807234" sldId="278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09:40.198" v="137" actId="20577"/>
          <ac:spMkLst>
            <pc:docMk/>
            <pc:sldMk cId="3501807234" sldId="278"/>
            <ac:spMk id="2" creationId="{5888BA12-3391-4C86-A4F9-148C5D7E73C8}"/>
          </ac:spMkLst>
        </pc:spChg>
        <pc:spChg chg="mod">
          <ac:chgData name="Katherine Xiomar González Santacruz" userId="S::gonzalezskatherinex@javeriana.edu.co::f57f9f2a-aaf0-4054-9607-07e1d1986900" providerId="AD" clId="Web-{1AB702BB-0541-4809-8849-1AE3F1FE3500}" dt="2022-03-08T23:29:38.263" v="671" actId="1076"/>
          <ac:spMkLst>
            <pc:docMk/>
            <pc:sldMk cId="3501807234" sldId="278"/>
            <ac:spMk id="5" creationId="{62D06C7E-729B-4379-97D7-0858AF49BE2B}"/>
          </ac:spMkLst>
        </pc:spChg>
        <pc:picChg chg="del">
          <ac:chgData name="Katherine Xiomar González Santacruz" userId="S::gonzalezskatherinex@javeriana.edu.co::f57f9f2a-aaf0-4054-9607-07e1d1986900" providerId="AD" clId="Web-{1AB702BB-0541-4809-8849-1AE3F1FE3500}" dt="2022-03-08T23:29:09.574" v="635"/>
          <ac:picMkLst>
            <pc:docMk/>
            <pc:sldMk cId="3501807234" sldId="278"/>
            <ac:picMk id="4" creationId="{67D95989-4E1A-4F14-B990-6B9A44CCDDC8}"/>
          </ac:picMkLst>
        </pc:pic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12:00.081" v="155" actId="20577"/>
        <pc:sldMkLst>
          <pc:docMk/>
          <pc:sldMk cId="1642733693" sldId="280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12:00.081" v="155" actId="20577"/>
          <ac:spMkLst>
            <pc:docMk/>
            <pc:sldMk cId="1642733693" sldId="280"/>
            <ac:spMk id="5" creationId="{532BF2F2-AA4F-496F-AB37-E4EB7AC49886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11:15.141" v="145" actId="20577"/>
        <pc:sldMkLst>
          <pc:docMk/>
          <pc:sldMk cId="928851457" sldId="288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11:15.141" v="145" actId="20577"/>
          <ac:spMkLst>
            <pc:docMk/>
            <pc:sldMk cId="928851457" sldId="288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17:03.004" v="251" actId="20577"/>
        <pc:sldMkLst>
          <pc:docMk/>
          <pc:sldMk cId="3207136336" sldId="313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17:03.004" v="251" actId="20577"/>
          <ac:spMkLst>
            <pc:docMk/>
            <pc:sldMk cId="3207136336" sldId="313"/>
            <ac:spMk id="2" creationId="{5888BA12-3391-4C86-A4F9-148C5D7E73C8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18:45.759" v="332" actId="20577"/>
        <pc:sldMkLst>
          <pc:docMk/>
          <pc:sldMk cId="975651028" sldId="314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18:45.759" v="332" actId="20577"/>
          <ac:spMkLst>
            <pc:docMk/>
            <pc:sldMk cId="975651028" sldId="314"/>
            <ac:spMk id="2" creationId="{5888BA12-3391-4C86-A4F9-148C5D7E73C8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19:37.387" v="378" actId="20577"/>
        <pc:sldMkLst>
          <pc:docMk/>
          <pc:sldMk cId="597395916" sldId="316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19:37.387" v="378" actId="20577"/>
          <ac:spMkLst>
            <pc:docMk/>
            <pc:sldMk cId="597395916" sldId="316"/>
            <ac:spMk id="2" creationId="{5888BA12-3391-4C86-A4F9-148C5D7E73C8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22:17.505" v="396" actId="20577"/>
        <pc:sldMkLst>
          <pc:docMk/>
          <pc:sldMk cId="650294814" sldId="319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22:17.505" v="396" actId="20577"/>
          <ac:spMkLst>
            <pc:docMk/>
            <pc:sldMk cId="650294814" sldId="319"/>
            <ac:spMk id="32" creationId="{B3080D71-F7A1-440D-AB58-39A4DE17758C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23:18.977" v="454" actId="20577"/>
        <pc:sldMkLst>
          <pc:docMk/>
          <pc:sldMk cId="3521787444" sldId="322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23:18.977" v="454" actId="20577"/>
          <ac:spMkLst>
            <pc:docMk/>
            <pc:sldMk cId="3521787444" sldId="322"/>
            <ac:spMk id="32" creationId="{B3080D71-F7A1-440D-AB58-39A4DE17758C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24:36.059" v="465" actId="20577"/>
        <pc:sldMkLst>
          <pc:docMk/>
          <pc:sldMk cId="3085675484" sldId="323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24:36.059" v="465" actId="20577"/>
          <ac:spMkLst>
            <pc:docMk/>
            <pc:sldMk cId="3085675484" sldId="323"/>
            <ac:spMk id="32" creationId="{B3080D71-F7A1-440D-AB58-39A4DE17758C}"/>
          </ac:spMkLst>
        </pc:spChg>
      </pc:sldChg>
      <pc:sldChg chg="modSp">
        <pc:chgData name="Katherine Xiomar González Santacruz" userId="S::gonzalezskatherinex@javeriana.edu.co::f57f9f2a-aaf0-4054-9607-07e1d1986900" providerId="AD" clId="Web-{1AB702BB-0541-4809-8849-1AE3F1FE3500}" dt="2022-03-08T23:25:30.577" v="532" actId="20577"/>
        <pc:sldMkLst>
          <pc:docMk/>
          <pc:sldMk cId="3227214288" sldId="325"/>
        </pc:sldMkLst>
        <pc:spChg chg="mod">
          <ac:chgData name="Katherine Xiomar González Santacruz" userId="S::gonzalezskatherinex@javeriana.edu.co::f57f9f2a-aaf0-4054-9607-07e1d1986900" providerId="AD" clId="Web-{1AB702BB-0541-4809-8849-1AE3F1FE3500}" dt="2022-03-08T23:25:30.577" v="532" actId="20577"/>
          <ac:spMkLst>
            <pc:docMk/>
            <pc:sldMk cId="3227214288" sldId="325"/>
            <ac:spMk id="32" creationId="{B3080D71-F7A1-440D-AB58-39A4DE17758C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AB702BB-0541-4809-8849-1AE3F1FE3500}" dt="2022-03-08T23:27:40.350" v="581"/>
        <pc:sldMkLst>
          <pc:docMk/>
          <pc:sldMk cId="2248695135" sldId="328"/>
        </pc:sldMkLst>
        <pc:spChg chg="add del">
          <ac:chgData name="Katherine Xiomar González Santacruz" userId="S::gonzalezskatherinex@javeriana.edu.co::f57f9f2a-aaf0-4054-9607-07e1d1986900" providerId="AD" clId="Web-{1AB702BB-0541-4809-8849-1AE3F1FE3500}" dt="2022-03-08T23:27:40.350" v="581"/>
          <ac:spMkLst>
            <pc:docMk/>
            <pc:sldMk cId="2248695135" sldId="328"/>
            <ac:spMk id="4" creationId="{FD2F60F8-07A4-4BE1-92BE-4E2565B96694}"/>
          </ac:spMkLst>
        </pc:spChg>
        <pc:spChg chg="add mod">
          <ac:chgData name="Katherine Xiomar González Santacruz" userId="S::gonzalezskatherinex@javeriana.edu.co::f57f9f2a-aaf0-4054-9607-07e1d1986900" providerId="AD" clId="Web-{1AB702BB-0541-4809-8849-1AE3F1FE3500}" dt="2022-03-08T23:27:34.334" v="580" actId="20577"/>
          <ac:spMkLst>
            <pc:docMk/>
            <pc:sldMk cId="2248695135" sldId="328"/>
            <ac:spMk id="5" creationId="{DF1EDCD3-1367-4038-A74B-46233AE02B1E}"/>
          </ac:spMkLst>
        </pc:spChg>
        <pc:spChg chg="mod">
          <ac:chgData name="Katherine Xiomar González Santacruz" userId="S::gonzalezskatherinex@javeriana.edu.co::f57f9f2a-aaf0-4054-9607-07e1d1986900" providerId="AD" clId="Web-{1AB702BB-0541-4809-8849-1AE3F1FE3500}" dt="2022-03-08T23:26:58.645" v="565" actId="20577"/>
          <ac:spMkLst>
            <pc:docMk/>
            <pc:sldMk cId="2248695135" sldId="328"/>
            <ac:spMk id="6" creationId="{1BEED281-8E37-42A2-BE47-B52CFF7A97A8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291BCA64-6F2B-4041-A833-770ECACEC462}"/>
    <pc:docChg chg="addSld delSld modSld sldOrd">
      <pc:chgData name="Katherine Xiomar González Santacruz" userId="S::gonzalezskatherinex@javeriana.edu.co::f57f9f2a-aaf0-4054-9607-07e1d1986900" providerId="AD" clId="Web-{291BCA64-6F2B-4041-A833-770ECACEC462}" dt="2022-03-07T20:55:07.134" v="404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291BCA64-6F2B-4041-A833-770ECACEC462}" dt="2022-03-07T20:36:59.393" v="162" actId="20577"/>
        <pc:sldMkLst>
          <pc:docMk/>
          <pc:sldMk cId="3525925442" sldId="257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36:59.393" v="162" actId="20577"/>
          <ac:spMkLst>
            <pc:docMk/>
            <pc:sldMk cId="3525925442" sldId="257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291BCA64-6F2B-4041-A833-770ECACEC462}" dt="2022-03-07T20:35:52.937" v="110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35:14.374" v="89" actId="20577"/>
          <ac:spMkLst>
            <pc:docMk/>
            <pc:sldMk cId="1043751833" sldId="271"/>
            <ac:spMk id="2" creationId="{B4043BD1-1E87-45DC-9E4A-BE923D80206F}"/>
          </ac:spMkLst>
        </pc:spChg>
        <pc:spChg chg="mod">
          <ac:chgData name="Katherine Xiomar González Santacruz" userId="S::gonzalezskatherinex@javeriana.edu.co::f57f9f2a-aaf0-4054-9607-07e1d1986900" providerId="AD" clId="Web-{291BCA64-6F2B-4041-A833-770ECACEC462}" dt="2022-03-07T20:35:52.937" v="110" actId="20577"/>
          <ac:spMkLst>
            <pc:docMk/>
            <pc:sldMk cId="1043751833" sldId="271"/>
            <ac:spMk id="11" creationId="{FD74A8E6-9D26-40D2-9EFF-752B13FA58E4}"/>
          </ac:spMkLst>
        </pc:spChg>
      </pc:sldChg>
      <pc:sldChg chg="del">
        <pc:chgData name="Katherine Xiomar González Santacruz" userId="S::gonzalezskatherinex@javeriana.edu.co::f57f9f2a-aaf0-4054-9607-07e1d1986900" providerId="AD" clId="Web-{291BCA64-6F2B-4041-A833-770ECACEC462}" dt="2022-03-07T20:47:30.774" v="339"/>
        <pc:sldMkLst>
          <pc:docMk/>
          <pc:sldMk cId="2072952422" sldId="272"/>
        </pc:sldMkLst>
      </pc:sldChg>
      <pc:sldChg chg="modSp">
        <pc:chgData name="Katherine Xiomar González Santacruz" userId="S::gonzalezskatherinex@javeriana.edu.co::f57f9f2a-aaf0-4054-9607-07e1d1986900" providerId="AD" clId="Web-{291BCA64-6F2B-4041-A833-770ECACEC462}" dt="2022-03-07T20:37:07.190" v="167" actId="20577"/>
        <pc:sldMkLst>
          <pc:docMk/>
          <pc:sldMk cId="4222544327" sldId="273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37:07.190" v="167" actId="20577"/>
          <ac:spMkLst>
            <pc:docMk/>
            <pc:sldMk cId="4222544327" sldId="273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291BCA64-6F2B-4041-A833-770ECACEC462}" dt="2022-03-07T20:36:44.830" v="156" actId="14100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36:44.830" v="156" actId="14100"/>
          <ac:spMkLst>
            <pc:docMk/>
            <pc:sldMk cId="747477568" sldId="274"/>
            <ac:spMk id="11" creationId="{FD74A8E6-9D26-40D2-9EFF-752B13FA58E4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291BCA64-6F2B-4041-A833-770ECACEC462}" dt="2022-03-07T20:38:44.146" v="191" actId="20577"/>
        <pc:sldMkLst>
          <pc:docMk/>
          <pc:sldMk cId="3740867118" sldId="275"/>
        </pc:sldMkLst>
        <pc:spChg chg="add mod">
          <ac:chgData name="Katherine Xiomar González Santacruz" userId="S::gonzalezskatherinex@javeriana.edu.co::f57f9f2a-aaf0-4054-9607-07e1d1986900" providerId="AD" clId="Web-{291BCA64-6F2B-4041-A833-770ECACEC462}" dt="2022-03-07T20:38:44.146" v="191" actId="20577"/>
          <ac:spMkLst>
            <pc:docMk/>
            <pc:sldMk cId="3740867118" sldId="275"/>
            <ac:spMk id="2" creationId="{5888BA12-3391-4C86-A4F9-148C5D7E73C8}"/>
          </ac:spMkLst>
        </pc:spChg>
        <pc:spChg chg="mod">
          <ac:chgData name="Katherine Xiomar González Santacruz" userId="S::gonzalezskatherinex@javeriana.edu.co::f57f9f2a-aaf0-4054-9607-07e1d1986900" providerId="AD" clId="Web-{291BCA64-6F2B-4041-A833-770ECACEC462}" dt="2022-03-07T20:35:48.875" v="109" actId="20577"/>
          <ac:spMkLst>
            <pc:docMk/>
            <pc:sldMk cId="3740867118" sldId="275"/>
            <ac:spMk id="11" creationId="{FD74A8E6-9D26-40D2-9EFF-752B13FA58E4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291BCA64-6F2B-4041-A833-770ECACEC462}" dt="2022-03-07T20:47:05.273" v="338" actId="20577"/>
        <pc:sldMkLst>
          <pc:docMk/>
          <pc:sldMk cId="3444015493" sldId="277"/>
        </pc:sldMkLst>
        <pc:spChg chg="add mod">
          <ac:chgData name="Katherine Xiomar González Santacruz" userId="S::gonzalezskatherinex@javeriana.edu.co::f57f9f2a-aaf0-4054-9607-07e1d1986900" providerId="AD" clId="Web-{291BCA64-6F2B-4041-A833-770ECACEC462}" dt="2022-03-07T20:47:05.273" v="338" actId="20577"/>
          <ac:spMkLst>
            <pc:docMk/>
            <pc:sldMk cId="3444015493" sldId="277"/>
            <ac:spMk id="2" creationId="{242CBB02-6578-4AA2-B7DC-AB2195E89504}"/>
          </ac:spMkLst>
        </pc:spChg>
        <pc:spChg chg="mod">
          <ac:chgData name="Katherine Xiomar González Santacruz" userId="S::gonzalezskatherinex@javeriana.edu.co::f57f9f2a-aaf0-4054-9607-07e1d1986900" providerId="AD" clId="Web-{291BCA64-6F2B-4041-A833-770ECACEC462}" dt="2022-03-07T20:36:23.720" v="138" actId="1076"/>
          <ac:spMkLst>
            <pc:docMk/>
            <pc:sldMk cId="3444015493" sldId="277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291BCA64-6F2B-4041-A833-770ECACEC462}" dt="2022-03-07T20:45:52.443" v="336" actId="20577"/>
        <pc:sldMkLst>
          <pc:docMk/>
          <pc:sldMk cId="3501807234" sldId="278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45:52.443" v="336" actId="20577"/>
          <ac:spMkLst>
            <pc:docMk/>
            <pc:sldMk cId="3501807234" sldId="278"/>
            <ac:spMk id="2" creationId="{5888BA12-3391-4C86-A4F9-148C5D7E73C8}"/>
          </ac:spMkLst>
        </pc:spChg>
        <pc:spChg chg="mod">
          <ac:chgData name="Katherine Xiomar González Santacruz" userId="S::gonzalezskatherinex@javeriana.edu.co::f57f9f2a-aaf0-4054-9607-07e1d1986900" providerId="AD" clId="Web-{291BCA64-6F2B-4041-A833-770ECACEC462}" dt="2022-03-07T20:40:46.838" v="228" actId="20577"/>
          <ac:spMkLst>
            <pc:docMk/>
            <pc:sldMk cId="3501807234" sldId="278"/>
            <ac:spMk id="11" creationId="{FD74A8E6-9D26-40D2-9EFF-752B13FA58E4}"/>
          </ac:spMkLst>
        </pc:spChg>
      </pc:sldChg>
      <pc:sldChg chg="new del">
        <pc:chgData name="Katherine Xiomar González Santacruz" userId="S::gonzalezskatherinex@javeriana.edu.co::f57f9f2a-aaf0-4054-9607-07e1d1986900" providerId="AD" clId="Web-{291BCA64-6F2B-4041-A833-770ECACEC462}" dt="2022-03-07T20:40:04.118" v="193"/>
        <pc:sldMkLst>
          <pc:docMk/>
          <pc:sldMk cId="3854471076" sldId="278"/>
        </pc:sldMkLst>
      </pc:sldChg>
      <pc:sldChg chg="modSp add ord replId">
        <pc:chgData name="Katherine Xiomar González Santacruz" userId="S::gonzalezskatherinex@javeriana.edu.co::f57f9f2a-aaf0-4054-9607-07e1d1986900" providerId="AD" clId="Web-{291BCA64-6F2B-4041-A833-770ECACEC462}" dt="2022-03-07T20:48:19.245" v="346"/>
        <pc:sldMkLst>
          <pc:docMk/>
          <pc:sldMk cId="1938138946" sldId="279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48:03.525" v="344" actId="20577"/>
          <ac:spMkLst>
            <pc:docMk/>
            <pc:sldMk cId="1938138946" sldId="279"/>
            <ac:spMk id="3" creationId="{317F7E64-9060-4AF5-8E54-ABC7B5976AA9}"/>
          </ac:spMkLst>
        </pc:spChg>
      </pc:sldChg>
      <pc:sldChg chg="modSp add ord replId">
        <pc:chgData name="Katherine Xiomar González Santacruz" userId="S::gonzalezskatherinex@javeriana.edu.co::f57f9f2a-aaf0-4054-9607-07e1d1986900" providerId="AD" clId="Web-{291BCA64-6F2B-4041-A833-770ECACEC462}" dt="2022-03-07T20:55:07.134" v="404" actId="20577"/>
        <pc:sldMkLst>
          <pc:docMk/>
          <pc:sldMk cId="1642733693" sldId="280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1:20.329" v="358" actId="20577"/>
          <ac:spMkLst>
            <pc:docMk/>
            <pc:sldMk cId="1642733693" sldId="280"/>
            <ac:spMk id="3" creationId="{317F7E64-9060-4AF5-8E54-ABC7B5976AA9}"/>
          </ac:spMkLst>
        </pc:spChg>
        <pc:spChg chg="mod">
          <ac:chgData name="Katherine Xiomar González Santacruz" userId="S::gonzalezskatherinex@javeriana.edu.co::f57f9f2a-aaf0-4054-9607-07e1d1986900" providerId="AD" clId="Web-{291BCA64-6F2B-4041-A833-770ECACEC462}" dt="2022-03-07T20:55:07.134" v="404" actId="20577"/>
          <ac:spMkLst>
            <pc:docMk/>
            <pc:sldMk cId="1642733693" sldId="280"/>
            <ac:spMk id="11" creationId="{FD74A8E6-9D26-40D2-9EFF-752B13FA58E4}"/>
          </ac:spMkLst>
        </pc:spChg>
      </pc:sldChg>
      <pc:sldChg chg="modSp add ord replId">
        <pc:chgData name="Katherine Xiomar González Santacruz" userId="S::gonzalezskatherinex@javeriana.edu.co::f57f9f2a-aaf0-4054-9607-07e1d1986900" providerId="AD" clId="Web-{291BCA64-6F2B-4041-A833-770ECACEC462}" dt="2022-03-07T20:52:48.160" v="368"/>
        <pc:sldMkLst>
          <pc:docMk/>
          <pc:sldMk cId="2009011417" sldId="281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2:06.190" v="364" actId="20577"/>
          <ac:spMkLst>
            <pc:docMk/>
            <pc:sldMk cId="2009011417" sldId="281"/>
            <ac:spMk id="3" creationId="{317F7E64-9060-4AF5-8E54-ABC7B5976AA9}"/>
          </ac:spMkLst>
        </pc:spChg>
      </pc:sldChg>
      <pc:sldChg chg="add replId">
        <pc:chgData name="Katherine Xiomar González Santacruz" userId="S::gonzalezskatherinex@javeriana.edu.co::f57f9f2a-aaf0-4054-9607-07e1d1986900" providerId="AD" clId="Web-{291BCA64-6F2B-4041-A833-770ECACEC462}" dt="2022-03-07T20:52:33.206" v="365"/>
        <pc:sldMkLst>
          <pc:docMk/>
          <pc:sldMk cId="874985208" sldId="282"/>
        </pc:sldMkLst>
      </pc:sldChg>
      <pc:sldChg chg="modSp add ord replId">
        <pc:chgData name="Katherine Xiomar González Santacruz" userId="S::gonzalezskatherinex@javeriana.edu.co::f57f9f2a-aaf0-4054-9607-07e1d1986900" providerId="AD" clId="Web-{291BCA64-6F2B-4041-A833-770ECACEC462}" dt="2022-03-07T20:55:01.649" v="401" actId="20577"/>
        <pc:sldMkLst>
          <pc:docMk/>
          <pc:sldMk cId="300563189" sldId="283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5:01.649" v="401" actId="20577"/>
          <ac:spMkLst>
            <pc:docMk/>
            <pc:sldMk cId="300563189" sldId="283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291BCA64-6F2B-4041-A833-770ECACEC462}" dt="2022-03-07T20:53:27.286" v="378" actId="20577"/>
        <pc:sldMkLst>
          <pc:docMk/>
          <pc:sldMk cId="3176908349" sldId="284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3:27.286" v="378" actId="20577"/>
          <ac:spMkLst>
            <pc:docMk/>
            <pc:sldMk cId="3176908349" sldId="284"/>
            <ac:spMk id="3" creationId="{317F7E64-9060-4AF5-8E54-ABC7B5976AA9}"/>
          </ac:spMkLst>
        </pc:spChg>
      </pc:sldChg>
      <pc:sldChg chg="modSp add ord replId">
        <pc:chgData name="Katherine Xiomar González Santacruz" userId="S::gonzalezskatherinex@javeriana.edu.co::f57f9f2a-aaf0-4054-9607-07e1d1986900" providerId="AD" clId="Web-{291BCA64-6F2B-4041-A833-770ECACEC462}" dt="2022-03-07T20:54:50.930" v="393" actId="20577"/>
        <pc:sldMkLst>
          <pc:docMk/>
          <pc:sldMk cId="2097910743" sldId="285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4:50.930" v="393" actId="20577"/>
          <ac:spMkLst>
            <pc:docMk/>
            <pc:sldMk cId="2097910743" sldId="285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291BCA64-6F2B-4041-A833-770ECACEC462}" dt="2022-03-07T20:54:08.319" v="387" actId="20577"/>
        <pc:sldMkLst>
          <pc:docMk/>
          <pc:sldMk cId="929057196" sldId="286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4:08.319" v="387" actId="20577"/>
          <ac:spMkLst>
            <pc:docMk/>
            <pc:sldMk cId="929057196" sldId="286"/>
            <ac:spMk id="3" creationId="{317F7E64-9060-4AF5-8E54-ABC7B5976AA9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291BCA64-6F2B-4041-A833-770ECACEC462}" dt="2022-03-07T20:54:45.149" v="392" actId="20577"/>
        <pc:sldMkLst>
          <pc:docMk/>
          <pc:sldMk cId="3246749488" sldId="287"/>
        </pc:sldMkLst>
        <pc:spChg chg="mod">
          <ac:chgData name="Katherine Xiomar González Santacruz" userId="S::gonzalezskatherinex@javeriana.edu.co::f57f9f2a-aaf0-4054-9607-07e1d1986900" providerId="AD" clId="Web-{291BCA64-6F2B-4041-A833-770ECACEC462}" dt="2022-03-07T20:54:45.149" v="392" actId="20577"/>
          <ac:spMkLst>
            <pc:docMk/>
            <pc:sldMk cId="3246749488" sldId="287"/>
            <ac:spMk id="11" creationId="{FD74A8E6-9D26-40D2-9EFF-752B13FA58E4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2952F2A2-8BF4-4A98-8EE1-1DDBB547488B}"/>
    <pc:docChg chg="modSld">
      <pc:chgData name="Katherine Xiomar González Santacruz" userId="S::gonzalezskatherinex@javeriana.edu.co::f57f9f2a-aaf0-4054-9607-07e1d1986900" providerId="AD" clId="Web-{2952F2A2-8BF4-4A98-8EE1-1DDBB547488B}" dt="2022-03-07T17:00:06.375" v="80" actId="20577"/>
      <pc:docMkLst>
        <pc:docMk/>
      </pc:docMkLst>
      <pc:sldChg chg="addSp modSp">
        <pc:chgData name="Katherine Xiomar González Santacruz" userId="S::gonzalezskatherinex@javeriana.edu.co::f57f9f2a-aaf0-4054-9607-07e1d1986900" providerId="AD" clId="Web-{2952F2A2-8BF4-4A98-8EE1-1DDBB547488B}" dt="2022-03-07T17:00:06.375" v="80" actId="20577"/>
        <pc:sldMkLst>
          <pc:docMk/>
          <pc:sldMk cId="1043751833" sldId="271"/>
        </pc:sldMkLst>
        <pc:spChg chg="add mod">
          <ac:chgData name="Katherine Xiomar González Santacruz" userId="S::gonzalezskatherinex@javeriana.edu.co::f57f9f2a-aaf0-4054-9607-07e1d1986900" providerId="AD" clId="Web-{2952F2A2-8BF4-4A98-8EE1-1DDBB547488B}" dt="2022-03-07T17:00:06.375" v="80" actId="20577"/>
          <ac:spMkLst>
            <pc:docMk/>
            <pc:sldMk cId="1043751833" sldId="271"/>
            <ac:spMk id="2" creationId="{B4043BD1-1E87-45DC-9E4A-BE923D80206F}"/>
          </ac:spMkLst>
        </pc:spChg>
        <pc:spChg chg="mod">
          <ac:chgData name="Katherine Xiomar González Santacruz" userId="S::gonzalezskatherinex@javeriana.edu.co::f57f9f2a-aaf0-4054-9607-07e1d1986900" providerId="AD" clId="Web-{2952F2A2-8BF4-4A98-8EE1-1DDBB547488B}" dt="2022-03-07T16:56:10.839" v="5" actId="20577"/>
          <ac:spMkLst>
            <pc:docMk/>
            <pc:sldMk cId="1043751833" sldId="271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2952F2A2-8BF4-4A98-8EE1-1DDBB547488B}" dt="2022-03-07T16:57:11.184" v="23" actId="20577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2952F2A2-8BF4-4A98-8EE1-1DDBB547488B}" dt="2022-03-07T16:57:11.184" v="23" actId="20577"/>
          <ac:spMkLst>
            <pc:docMk/>
            <pc:sldMk cId="747477568" sldId="274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2952F2A2-8BF4-4A98-8EE1-1DDBB547488B}" dt="2022-03-07T16:56:15.089" v="7" actId="20577"/>
        <pc:sldMkLst>
          <pc:docMk/>
          <pc:sldMk cId="3740867118" sldId="275"/>
        </pc:sldMkLst>
        <pc:spChg chg="mod">
          <ac:chgData name="Katherine Xiomar González Santacruz" userId="S::gonzalezskatherinex@javeriana.edu.co::f57f9f2a-aaf0-4054-9607-07e1d1986900" providerId="AD" clId="Web-{2952F2A2-8BF4-4A98-8EE1-1DDBB547488B}" dt="2022-03-07T16:56:15.089" v="7" actId="20577"/>
          <ac:spMkLst>
            <pc:docMk/>
            <pc:sldMk cId="3740867118" sldId="275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2952F2A2-8BF4-4A98-8EE1-1DDBB547488B}" dt="2022-03-07T16:56:20.589" v="9" actId="20577"/>
        <pc:sldMkLst>
          <pc:docMk/>
          <pc:sldMk cId="3444015493" sldId="277"/>
        </pc:sldMkLst>
        <pc:spChg chg="mod">
          <ac:chgData name="Katherine Xiomar González Santacruz" userId="S::gonzalezskatherinex@javeriana.edu.co::f57f9f2a-aaf0-4054-9607-07e1d1986900" providerId="AD" clId="Web-{2952F2A2-8BF4-4A98-8EE1-1DDBB547488B}" dt="2022-03-07T16:56:20.589" v="9" actId="20577"/>
          <ac:spMkLst>
            <pc:docMk/>
            <pc:sldMk cId="3444015493" sldId="277"/>
            <ac:spMk id="3" creationId="{317F7E64-9060-4AF5-8E54-ABC7B5976AA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E93DE2F3-BE22-4BE8-8070-05E612BD6A54}"/>
    <pc:docChg chg="modSld">
      <pc:chgData name="Katherine Xiomar González Santacruz" userId="S::gonzalezskatherinex@javeriana.edu.co::f57f9f2a-aaf0-4054-9607-07e1d1986900" providerId="AD" clId="Web-{E93DE2F3-BE22-4BE8-8070-05E612BD6A54}" dt="2022-03-08T15:10:55.136" v="8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E93DE2F3-BE22-4BE8-8070-05E612BD6A54}" dt="2022-03-08T15:10:55.136" v="8" actId="20577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E93DE2F3-BE22-4BE8-8070-05E612BD6A54}" dt="2022-03-08T15:10:55.136" v="8" actId="20577"/>
          <ac:spMkLst>
            <pc:docMk/>
            <pc:sldMk cId="747477568" sldId="274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E93DE2F3-BE22-4BE8-8070-05E612BD6A54}" dt="2022-03-08T15:07:59.924" v="2" actId="20577"/>
        <pc:sldMkLst>
          <pc:docMk/>
          <pc:sldMk cId="1750187928" sldId="332"/>
        </pc:sldMkLst>
        <pc:spChg chg="mod">
          <ac:chgData name="Katherine Xiomar González Santacruz" userId="S::gonzalezskatherinex@javeriana.edu.co::f57f9f2a-aaf0-4054-9607-07e1d1986900" providerId="AD" clId="Web-{E93DE2F3-BE22-4BE8-8070-05E612BD6A54}" dt="2022-03-08T15:07:59.924" v="2" actId="20577"/>
          <ac:spMkLst>
            <pc:docMk/>
            <pc:sldMk cId="1750187928" sldId="332"/>
            <ac:spMk id="2" creationId="{DDA64ABD-7295-43C6-94EB-056D8FE7902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47E6D156-9FBD-491A-953B-C4E1CFE878AF}"/>
    <pc:docChg chg="addSld delSld modSld sldOrd">
      <pc:chgData name="Katherine Xiomar González Santacruz" userId="S::gonzalezskatherinex@javeriana.edu.co::f57f9f2a-aaf0-4054-9607-07e1d1986900" providerId="AD" clId="Web-{47E6D156-9FBD-491A-953B-C4E1CFE878AF}" dt="2022-03-08T06:13:25.566" v="640" actId="1076"/>
      <pc:docMkLst>
        <pc:docMk/>
      </pc:docMkLst>
      <pc:sldChg chg="del">
        <pc:chgData name="Katherine Xiomar González Santacruz" userId="S::gonzalezskatherinex@javeriana.edu.co::f57f9f2a-aaf0-4054-9607-07e1d1986900" providerId="AD" clId="Web-{47E6D156-9FBD-491A-953B-C4E1CFE878AF}" dt="2022-03-08T05:28:54.489" v="283"/>
        <pc:sldMkLst>
          <pc:docMk/>
          <pc:sldMk cId="2083389896" sldId="267"/>
        </pc:sldMkLst>
      </pc:sldChg>
      <pc:sldChg chg="addSp delSp modSp">
        <pc:chgData name="Katherine Xiomar González Santacruz" userId="S::gonzalezskatherinex@javeriana.edu.co::f57f9f2a-aaf0-4054-9607-07e1d1986900" providerId="AD" clId="Web-{47E6D156-9FBD-491A-953B-C4E1CFE878AF}" dt="2022-03-08T05:40:37.879" v="317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40:37.879" v="317" actId="20577"/>
          <ac:spMkLst>
            <pc:docMk/>
            <pc:sldMk cId="1043751833" sldId="271"/>
            <ac:spMk id="2" creationId="{B4043BD1-1E87-45DC-9E4A-BE923D80206F}"/>
          </ac:spMkLst>
        </pc:spChg>
        <pc:picChg chg="add del mod">
          <ac:chgData name="Katherine Xiomar González Santacruz" userId="S::gonzalezskatherinex@javeriana.edu.co::f57f9f2a-aaf0-4054-9607-07e1d1986900" providerId="AD" clId="Web-{47E6D156-9FBD-491A-953B-C4E1CFE878AF}" dt="2022-03-08T05:39:43.253" v="309"/>
          <ac:picMkLst>
            <pc:docMk/>
            <pc:sldMk cId="1043751833" sldId="271"/>
            <ac:picMk id="4" creationId="{678A150A-0671-4566-84EA-2B9F1BD7513E}"/>
          </ac:picMkLst>
        </pc:picChg>
        <pc:picChg chg="add mod">
          <ac:chgData name="Katherine Xiomar González Santacruz" userId="S::gonzalezskatherinex@javeriana.edu.co::f57f9f2a-aaf0-4054-9607-07e1d1986900" providerId="AD" clId="Web-{47E6D156-9FBD-491A-953B-C4E1CFE878AF}" dt="2022-03-08T05:39:58.691" v="315" actId="1076"/>
          <ac:picMkLst>
            <pc:docMk/>
            <pc:sldMk cId="1043751833" sldId="271"/>
            <ac:picMk id="5" creationId="{533C2622-FCE8-4612-8EDC-DC71A8F80B28}"/>
          </ac:picMkLst>
        </pc:picChg>
      </pc:sldChg>
      <pc:sldChg chg="modSp">
        <pc:chgData name="Katherine Xiomar González Santacruz" userId="S::gonzalezskatherinex@javeriana.edu.co::f57f9f2a-aaf0-4054-9607-07e1d1986900" providerId="AD" clId="Web-{47E6D156-9FBD-491A-953B-C4E1CFE878AF}" dt="2022-03-08T05:47:27.075" v="351" actId="20577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47:27.075" v="351" actId="20577"/>
          <ac:spMkLst>
            <pc:docMk/>
            <pc:sldMk cId="747477568" sldId="274"/>
            <ac:spMk id="3" creationId="{317F7E64-9060-4AF5-8E54-ABC7B5976AA9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47E6D156-9FBD-491A-953B-C4E1CFE878AF}" dt="2022-03-08T05:50:35.111" v="361" actId="1076"/>
        <pc:sldMkLst>
          <pc:docMk/>
          <pc:sldMk cId="3740867118" sldId="275"/>
        </pc:sldMkLst>
        <pc:picChg chg="add mod">
          <ac:chgData name="Katherine Xiomar González Santacruz" userId="S::gonzalezskatherinex@javeriana.edu.co::f57f9f2a-aaf0-4054-9607-07e1d1986900" providerId="AD" clId="Web-{47E6D156-9FBD-491A-953B-C4E1CFE878AF}" dt="2022-03-08T05:50:35.111" v="361" actId="1076"/>
          <ac:picMkLst>
            <pc:docMk/>
            <pc:sldMk cId="3740867118" sldId="275"/>
            <ac:picMk id="4" creationId="{1B2F5A07-5221-4F6F-A903-CB424A3E69BF}"/>
          </ac:picMkLst>
        </pc:picChg>
      </pc:sldChg>
      <pc:sldChg chg="addSp modSp">
        <pc:chgData name="Katherine Xiomar González Santacruz" userId="S::gonzalezskatherinex@javeriana.edu.co::f57f9f2a-aaf0-4054-9607-07e1d1986900" providerId="AD" clId="Web-{47E6D156-9FBD-491A-953B-C4E1CFE878AF}" dt="2022-03-08T05:50:57.127" v="363" actId="1076"/>
        <pc:sldMkLst>
          <pc:docMk/>
          <pc:sldMk cId="3444015493" sldId="277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50:57.127" v="363" actId="1076"/>
          <ac:spMkLst>
            <pc:docMk/>
            <pc:sldMk cId="3444015493" sldId="277"/>
            <ac:spMk id="4" creationId="{0E3972D9-8349-4CB1-BD08-F382BD82FF4A}"/>
          </ac:spMkLst>
        </pc:spChg>
        <pc:picChg chg="add mod">
          <ac:chgData name="Katherine Xiomar González Santacruz" userId="S::gonzalezskatherinex@javeriana.edu.co::f57f9f2a-aaf0-4054-9607-07e1d1986900" providerId="AD" clId="Web-{47E6D156-9FBD-491A-953B-C4E1CFE878AF}" dt="2022-03-08T05:45:57.292" v="341" actId="1076"/>
          <ac:picMkLst>
            <pc:docMk/>
            <pc:sldMk cId="3444015493" sldId="277"/>
            <ac:picMk id="7" creationId="{DA50A421-DC60-4D76-980B-9065C527416B}"/>
          </ac:picMkLst>
        </pc:picChg>
      </pc:sldChg>
      <pc:sldChg chg="addSp modSp">
        <pc:chgData name="Katherine Xiomar González Santacruz" userId="S::gonzalezskatherinex@javeriana.edu.co::f57f9f2a-aaf0-4054-9607-07e1d1986900" providerId="AD" clId="Web-{47E6D156-9FBD-491A-953B-C4E1CFE878AF}" dt="2022-03-08T06:04:49.430" v="607" actId="20577"/>
        <pc:sldMkLst>
          <pc:docMk/>
          <pc:sldMk cId="3501807234" sldId="278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6:04:49.430" v="607" actId="20577"/>
          <ac:spMkLst>
            <pc:docMk/>
            <pc:sldMk cId="3501807234" sldId="278"/>
            <ac:spMk id="2" creationId="{5888BA12-3391-4C86-A4F9-148C5D7E73C8}"/>
          </ac:spMkLst>
        </pc:spChg>
        <pc:picChg chg="add mod">
          <ac:chgData name="Katherine Xiomar González Santacruz" userId="S::gonzalezskatherinex@javeriana.edu.co::f57f9f2a-aaf0-4054-9607-07e1d1986900" providerId="AD" clId="Web-{47E6D156-9FBD-491A-953B-C4E1CFE878AF}" dt="2022-03-08T06:04:41.930" v="604" actId="1076"/>
          <ac:picMkLst>
            <pc:docMk/>
            <pc:sldMk cId="3501807234" sldId="278"/>
            <ac:picMk id="4" creationId="{67D95989-4E1A-4F14-B990-6B9A44CCDDC8}"/>
          </ac:picMkLst>
        </pc:picChg>
      </pc:sldChg>
      <pc:sldChg chg="modSp">
        <pc:chgData name="Katherine Xiomar González Santacruz" userId="S::gonzalezskatherinex@javeriana.edu.co::f57f9f2a-aaf0-4054-9607-07e1d1986900" providerId="AD" clId="Web-{47E6D156-9FBD-491A-953B-C4E1CFE878AF}" dt="2022-03-08T05:52:02.316" v="379" actId="20577"/>
        <pc:sldMkLst>
          <pc:docMk/>
          <pc:sldMk cId="1642733693" sldId="280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52:02.316" v="379" actId="20577"/>
          <ac:spMkLst>
            <pc:docMk/>
            <pc:sldMk cId="1642733693" sldId="280"/>
            <ac:spMk id="5" creationId="{532BF2F2-AA4F-496F-AB37-E4EB7AC49886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47E6D156-9FBD-491A-953B-C4E1CFE878AF}" dt="2022-03-08T05:20:49.416" v="38" actId="14100"/>
        <pc:sldMkLst>
          <pc:docMk/>
          <pc:sldMk cId="2097910743" sldId="285"/>
        </pc:sldMkLst>
        <pc:spChg chg="add mod">
          <ac:chgData name="Katherine Xiomar González Santacruz" userId="S::gonzalezskatherinex@javeriana.edu.co::f57f9f2a-aaf0-4054-9607-07e1d1986900" providerId="AD" clId="Web-{47E6D156-9FBD-491A-953B-C4E1CFE878AF}" dt="2022-03-08T05:18:28.741" v="14" actId="14100"/>
          <ac:spMkLst>
            <pc:docMk/>
            <pc:sldMk cId="2097910743" sldId="285"/>
            <ac:spMk id="4" creationId="{BA78E34F-15DD-4AB3-8D4B-746D0E85DA07}"/>
          </ac:spMkLst>
        </pc:spChg>
        <pc:spChg chg="add mod">
          <ac:chgData name="Katherine Xiomar González Santacruz" userId="S::gonzalezskatherinex@javeriana.edu.co::f57f9f2a-aaf0-4054-9607-07e1d1986900" providerId="AD" clId="Web-{47E6D156-9FBD-491A-953B-C4E1CFE878AF}" dt="2022-03-08T05:20:49.416" v="38" actId="14100"/>
          <ac:spMkLst>
            <pc:docMk/>
            <pc:sldMk cId="2097910743" sldId="285"/>
            <ac:spMk id="5" creationId="{60E85BD8-B3A0-44E1-80D4-29C92E0A3999}"/>
          </ac:spMkLst>
        </pc:spChg>
        <pc:spChg chg="add mod">
          <ac:chgData name="Katherine Xiomar González Santacruz" userId="S::gonzalezskatherinex@javeriana.edu.co::f57f9f2a-aaf0-4054-9607-07e1d1986900" providerId="AD" clId="Web-{47E6D156-9FBD-491A-953B-C4E1CFE878AF}" dt="2022-03-08T05:18:46.991" v="17" actId="14100"/>
          <ac:spMkLst>
            <pc:docMk/>
            <pc:sldMk cId="2097910743" sldId="285"/>
            <ac:spMk id="7" creationId="{AF9CD6AC-E113-445C-8F14-1DA71101EDB9}"/>
          </ac:spMkLst>
        </pc:spChg>
        <pc:spChg chg="mod">
          <ac:chgData name="Katherine Xiomar González Santacruz" userId="S::gonzalezskatherinex@javeriana.edu.co::f57f9f2a-aaf0-4054-9607-07e1d1986900" providerId="AD" clId="Web-{47E6D156-9FBD-491A-953B-C4E1CFE878AF}" dt="2022-03-08T05:18:56.710" v="24" actId="20577"/>
          <ac:spMkLst>
            <pc:docMk/>
            <pc:sldMk cId="2097910743" sldId="285"/>
            <ac:spMk id="11" creationId="{FD74A8E6-9D26-40D2-9EFF-752B13FA58E4}"/>
          </ac:spMkLst>
        </pc:spChg>
        <pc:picChg chg="add mod">
          <ac:chgData name="Katherine Xiomar González Santacruz" userId="S::gonzalezskatherinex@javeriana.edu.co::f57f9f2a-aaf0-4054-9607-07e1d1986900" providerId="AD" clId="Web-{47E6D156-9FBD-491A-953B-C4E1CFE878AF}" dt="2022-03-08T05:18:01.693" v="7" actId="14100"/>
          <ac:picMkLst>
            <pc:docMk/>
            <pc:sldMk cId="2097910743" sldId="285"/>
            <ac:picMk id="2" creationId="{0082C3AC-AD51-4368-971A-CECC6C389BE1}"/>
          </ac:picMkLst>
        </pc:picChg>
      </pc:sldChg>
      <pc:sldChg chg="modSp">
        <pc:chgData name="Katherine Xiomar González Santacruz" userId="S::gonzalezskatherinex@javeriana.edu.co::f57f9f2a-aaf0-4054-9607-07e1d1986900" providerId="AD" clId="Web-{47E6D156-9FBD-491A-953B-C4E1CFE878AF}" dt="2022-03-08T05:51:31.877" v="374" actId="20577"/>
        <pc:sldMkLst>
          <pc:docMk/>
          <pc:sldMk cId="928851457" sldId="288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51:31.877" v="374" actId="20577"/>
          <ac:spMkLst>
            <pc:docMk/>
            <pc:sldMk cId="928851457" sldId="288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47E6D156-9FBD-491A-953B-C4E1CFE878AF}" dt="2022-03-08T06:11:37.548" v="630" actId="20577"/>
        <pc:sldMkLst>
          <pc:docMk/>
          <pc:sldMk cId="1744084822" sldId="292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6:11:37.548" v="630" actId="20577"/>
          <ac:spMkLst>
            <pc:docMk/>
            <pc:sldMk cId="1744084822" sldId="292"/>
            <ac:spMk id="2" creationId="{DDA64ABD-7295-43C6-94EB-056D8FE79029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47E6D156-9FBD-491A-953B-C4E1CFE878AF}" dt="2022-03-08T05:58:10.339" v="501" actId="1076"/>
        <pc:sldMkLst>
          <pc:docMk/>
          <pc:sldMk cId="2737391470" sldId="293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58:07.964" v="500" actId="20577"/>
          <ac:spMkLst>
            <pc:docMk/>
            <pc:sldMk cId="2737391470" sldId="293"/>
            <ac:spMk id="2" creationId="{DDA64ABD-7295-43C6-94EB-056D8FE79029}"/>
          </ac:spMkLst>
        </pc:spChg>
        <pc:picChg chg="add mod">
          <ac:chgData name="Katherine Xiomar González Santacruz" userId="S::gonzalezskatherinex@javeriana.edu.co::f57f9f2a-aaf0-4054-9607-07e1d1986900" providerId="AD" clId="Web-{47E6D156-9FBD-491A-953B-C4E1CFE878AF}" dt="2022-03-08T05:58:10.339" v="501" actId="1076"/>
          <ac:picMkLst>
            <pc:docMk/>
            <pc:sldMk cId="2737391470" sldId="293"/>
            <ac:picMk id="6" creationId="{8AE70835-3967-4687-8116-66834EE8918D}"/>
          </ac:picMkLst>
        </pc:picChg>
      </pc:sldChg>
      <pc:sldChg chg="addSp delSp modSp add replId">
        <pc:chgData name="Katherine Xiomar González Santacruz" userId="S::gonzalezskatherinex@javeriana.edu.co::f57f9f2a-aaf0-4054-9607-07e1d1986900" providerId="AD" clId="Web-{47E6D156-9FBD-491A-953B-C4E1CFE878AF}" dt="2022-03-08T05:25:41.297" v="188" actId="1076"/>
        <pc:sldMkLst>
          <pc:docMk/>
          <pc:sldMk cId="2799792770" sldId="329"/>
        </pc:sldMkLst>
        <pc:spChg chg="del">
          <ac:chgData name="Katherine Xiomar González Santacruz" userId="S::gonzalezskatherinex@javeriana.edu.co::f57f9f2a-aaf0-4054-9607-07e1d1986900" providerId="AD" clId="Web-{47E6D156-9FBD-491A-953B-C4E1CFE878AF}" dt="2022-03-08T05:22:27.496" v="41"/>
          <ac:spMkLst>
            <pc:docMk/>
            <pc:sldMk cId="2799792770" sldId="329"/>
            <ac:spMk id="4" creationId="{BA78E34F-15DD-4AB3-8D4B-746D0E85DA07}"/>
          </ac:spMkLst>
        </pc:spChg>
        <pc:spChg chg="del">
          <ac:chgData name="Katherine Xiomar González Santacruz" userId="S::gonzalezskatherinex@javeriana.edu.co::f57f9f2a-aaf0-4054-9607-07e1d1986900" providerId="AD" clId="Web-{47E6D156-9FBD-491A-953B-C4E1CFE878AF}" dt="2022-03-08T05:22:31.605" v="43"/>
          <ac:spMkLst>
            <pc:docMk/>
            <pc:sldMk cId="2799792770" sldId="329"/>
            <ac:spMk id="5" creationId="{60E85BD8-B3A0-44E1-80D4-29C92E0A3999}"/>
          </ac:spMkLst>
        </pc:spChg>
        <pc:spChg chg="del">
          <ac:chgData name="Katherine Xiomar González Santacruz" userId="S::gonzalezskatherinex@javeriana.edu.co::f57f9f2a-aaf0-4054-9607-07e1d1986900" providerId="AD" clId="Web-{47E6D156-9FBD-491A-953B-C4E1CFE878AF}" dt="2022-03-08T05:22:29.215" v="42"/>
          <ac:spMkLst>
            <pc:docMk/>
            <pc:sldMk cId="2799792770" sldId="329"/>
            <ac:spMk id="7" creationId="{AF9CD6AC-E113-445C-8F14-1DA71101EDB9}"/>
          </ac:spMkLst>
        </pc:spChg>
        <pc:spChg chg="add mod">
          <ac:chgData name="Katherine Xiomar González Santacruz" userId="S::gonzalezskatherinex@javeriana.edu.co::f57f9f2a-aaf0-4054-9607-07e1d1986900" providerId="AD" clId="Web-{47E6D156-9FBD-491A-953B-C4E1CFE878AF}" dt="2022-03-08T05:25:00.546" v="133" actId="1076"/>
          <ac:spMkLst>
            <pc:docMk/>
            <pc:sldMk cId="2799792770" sldId="329"/>
            <ac:spMk id="8" creationId="{F0DA3B2F-089E-4BD7-95F3-3006C109129E}"/>
          </ac:spMkLst>
        </pc:spChg>
        <pc:spChg chg="add mod">
          <ac:chgData name="Katherine Xiomar González Santacruz" userId="S::gonzalezskatherinex@javeriana.edu.co::f57f9f2a-aaf0-4054-9607-07e1d1986900" providerId="AD" clId="Web-{47E6D156-9FBD-491A-953B-C4E1CFE878AF}" dt="2022-03-08T05:25:41.297" v="188" actId="1076"/>
          <ac:spMkLst>
            <pc:docMk/>
            <pc:sldMk cId="2799792770" sldId="329"/>
            <ac:spMk id="16" creationId="{22545B65-3750-4AE6-8E2A-CF213F846DC4}"/>
          </ac:spMkLst>
        </pc:spChg>
        <pc:picChg chg="del">
          <ac:chgData name="Katherine Xiomar González Santacruz" userId="S::gonzalezskatherinex@javeriana.edu.co::f57f9f2a-aaf0-4054-9607-07e1d1986900" providerId="AD" clId="Web-{47E6D156-9FBD-491A-953B-C4E1CFE878AF}" dt="2022-03-08T05:22:25.418" v="40"/>
          <ac:picMkLst>
            <pc:docMk/>
            <pc:sldMk cId="2799792770" sldId="329"/>
            <ac:picMk id="2" creationId="{0082C3AC-AD51-4368-971A-CECC6C389BE1}"/>
          </ac:picMkLst>
        </pc:picChg>
        <pc:picChg chg="add mod">
          <ac:chgData name="Katherine Xiomar González Santacruz" userId="S::gonzalezskatherinex@javeriana.edu.co::f57f9f2a-aaf0-4054-9607-07e1d1986900" providerId="AD" clId="Web-{47E6D156-9FBD-491A-953B-C4E1CFE878AF}" dt="2022-03-08T05:24:08.951" v="119" actId="1076"/>
          <ac:picMkLst>
            <pc:docMk/>
            <pc:sldMk cId="2799792770" sldId="329"/>
            <ac:picMk id="6" creationId="{1F333242-088B-401F-ADAE-29A586A03311}"/>
          </ac:picMkLst>
        </pc:picChg>
        <pc:picChg chg="add mod">
          <ac:chgData name="Katherine Xiomar González Santacruz" userId="S::gonzalezskatherinex@javeriana.edu.co::f57f9f2a-aaf0-4054-9607-07e1d1986900" providerId="AD" clId="Web-{47E6D156-9FBD-491A-953B-C4E1CFE878AF}" dt="2022-03-08T05:25:38.031" v="187" actId="1076"/>
          <ac:picMkLst>
            <pc:docMk/>
            <pc:sldMk cId="2799792770" sldId="329"/>
            <ac:picMk id="12" creationId="{5CDDD265-8720-4046-B678-FAC800A4358E}"/>
          </ac:picMkLst>
        </pc:picChg>
        <pc:picChg chg="add del">
          <ac:chgData name="Katherine Xiomar González Santacruz" userId="S::gonzalezskatherinex@javeriana.edu.co::f57f9f2a-aaf0-4054-9607-07e1d1986900" providerId="AD" clId="Web-{47E6D156-9FBD-491A-953B-C4E1CFE878AF}" dt="2022-03-08T05:24:36.499" v="126"/>
          <ac:picMkLst>
            <pc:docMk/>
            <pc:sldMk cId="2799792770" sldId="329"/>
            <ac:picMk id="13" creationId="{5CDDD265-8720-4046-B678-FAC800A4358E}"/>
          </ac:picMkLst>
        </pc:picChg>
        <pc:picChg chg="add del">
          <ac:chgData name="Katherine Xiomar González Santacruz" userId="S::gonzalezskatherinex@javeriana.edu.co::f57f9f2a-aaf0-4054-9607-07e1d1986900" providerId="AD" clId="Web-{47E6D156-9FBD-491A-953B-C4E1CFE878AF}" dt="2022-03-08T05:24:39.358" v="128"/>
          <ac:picMkLst>
            <pc:docMk/>
            <pc:sldMk cId="2799792770" sldId="329"/>
            <ac:picMk id="14" creationId="{5CDDD265-8720-4046-B678-FAC800A4358E}"/>
          </ac:picMkLst>
        </pc:picChg>
        <pc:picChg chg="add del">
          <ac:chgData name="Katherine Xiomar González Santacruz" userId="S::gonzalezskatherinex@javeriana.edu.co::f57f9f2a-aaf0-4054-9607-07e1d1986900" providerId="AD" clId="Web-{47E6D156-9FBD-491A-953B-C4E1CFE878AF}" dt="2022-03-08T05:24:45.358" v="130"/>
          <ac:picMkLst>
            <pc:docMk/>
            <pc:sldMk cId="2799792770" sldId="329"/>
            <ac:picMk id="15" creationId="{5CDDD265-8720-4046-B678-FAC800A4358E}"/>
          </ac:picMkLst>
        </pc:picChg>
      </pc:sldChg>
      <pc:sldChg chg="addSp delSp modSp add replId">
        <pc:chgData name="Katherine Xiomar González Santacruz" userId="S::gonzalezskatherinex@javeriana.edu.co::f57f9f2a-aaf0-4054-9607-07e1d1986900" providerId="AD" clId="Web-{47E6D156-9FBD-491A-953B-C4E1CFE878AF}" dt="2022-03-08T05:27:48.925" v="282" actId="1076"/>
        <pc:sldMkLst>
          <pc:docMk/>
          <pc:sldMk cId="1110657220" sldId="330"/>
        </pc:sldMkLst>
        <pc:spChg chg="del">
          <ac:chgData name="Katherine Xiomar González Santacruz" userId="S::gonzalezskatherinex@javeriana.edu.co::f57f9f2a-aaf0-4054-9607-07e1d1986900" providerId="AD" clId="Web-{47E6D156-9FBD-491A-953B-C4E1CFE878AF}" dt="2022-03-08T05:26:15.751" v="193"/>
          <ac:spMkLst>
            <pc:docMk/>
            <pc:sldMk cId="1110657220" sldId="330"/>
            <ac:spMk id="8" creationId="{F0DA3B2F-089E-4BD7-95F3-3006C109129E}"/>
          </ac:spMkLst>
        </pc:spChg>
        <pc:spChg chg="mod">
          <ac:chgData name="Katherine Xiomar González Santacruz" userId="S::gonzalezskatherinex@javeriana.edu.co::f57f9f2a-aaf0-4054-9607-07e1d1986900" providerId="AD" clId="Web-{47E6D156-9FBD-491A-953B-C4E1CFE878AF}" dt="2022-03-08T05:27:48.925" v="282" actId="1076"/>
          <ac:spMkLst>
            <pc:docMk/>
            <pc:sldMk cId="1110657220" sldId="330"/>
            <ac:spMk id="16" creationId="{22545B65-3750-4AE6-8E2A-CF213F846DC4}"/>
          </ac:spMkLst>
        </pc:spChg>
        <pc:picChg chg="add mod">
          <ac:chgData name="Katherine Xiomar González Santacruz" userId="S::gonzalezskatherinex@javeriana.edu.co::f57f9f2a-aaf0-4054-9607-07e1d1986900" providerId="AD" clId="Web-{47E6D156-9FBD-491A-953B-C4E1CFE878AF}" dt="2022-03-08T05:26:12.563" v="192" actId="1076"/>
          <ac:picMkLst>
            <pc:docMk/>
            <pc:sldMk cId="1110657220" sldId="330"/>
            <ac:picMk id="10" creationId="{E9407B4D-BC02-4F06-BA72-F9731B6BC463}"/>
          </ac:picMkLst>
        </pc:picChg>
        <pc:picChg chg="del">
          <ac:chgData name="Katherine Xiomar González Santacruz" userId="S::gonzalezskatherinex@javeriana.edu.co::f57f9f2a-aaf0-4054-9607-07e1d1986900" providerId="AD" clId="Web-{47E6D156-9FBD-491A-953B-C4E1CFE878AF}" dt="2022-03-08T05:26:03.532" v="190"/>
          <ac:picMkLst>
            <pc:docMk/>
            <pc:sldMk cId="1110657220" sldId="330"/>
            <ac:picMk id="12" creationId="{5CDDD265-8720-4046-B678-FAC800A4358E}"/>
          </ac:picMkLst>
        </pc:picChg>
      </pc:sldChg>
      <pc:sldChg chg="modSp add del replId">
        <pc:chgData name="Katherine Xiomar González Santacruz" userId="S::gonzalezskatherinex@javeriana.edu.co::f57f9f2a-aaf0-4054-9607-07e1d1986900" providerId="AD" clId="Web-{47E6D156-9FBD-491A-953B-C4E1CFE878AF}" dt="2022-03-08T06:01:33.890" v="582"/>
        <pc:sldMkLst>
          <pc:docMk/>
          <pc:sldMk cId="3163200040" sldId="331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56:43.681" v="416" actId="20577"/>
          <ac:spMkLst>
            <pc:docMk/>
            <pc:sldMk cId="3163200040" sldId="331"/>
            <ac:spMk id="2" creationId="{DDA64ABD-7295-43C6-94EB-056D8FE79029}"/>
          </ac:spMkLst>
        </pc:spChg>
      </pc:sldChg>
      <pc:sldChg chg="addSp delSp modSp add replId">
        <pc:chgData name="Katherine Xiomar González Santacruz" userId="S::gonzalezskatherinex@javeriana.edu.co::f57f9f2a-aaf0-4054-9607-07e1d1986900" providerId="AD" clId="Web-{47E6D156-9FBD-491A-953B-C4E1CFE878AF}" dt="2022-03-08T06:00:22.326" v="581" actId="20577"/>
        <pc:sldMkLst>
          <pc:docMk/>
          <pc:sldMk cId="1750187928" sldId="332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5:59:04.528" v="538" actId="20577"/>
          <ac:spMkLst>
            <pc:docMk/>
            <pc:sldMk cId="1750187928" sldId="332"/>
            <ac:spMk id="2" creationId="{DDA64ABD-7295-43C6-94EB-056D8FE79029}"/>
          </ac:spMkLst>
        </pc:spChg>
        <pc:spChg chg="add mod">
          <ac:chgData name="Katherine Xiomar González Santacruz" userId="S::gonzalezskatherinex@javeriana.edu.co::f57f9f2a-aaf0-4054-9607-07e1d1986900" providerId="AD" clId="Web-{47E6D156-9FBD-491A-953B-C4E1CFE878AF}" dt="2022-03-08T06:00:22.326" v="581" actId="20577"/>
          <ac:spMkLst>
            <pc:docMk/>
            <pc:sldMk cId="1750187928" sldId="332"/>
            <ac:spMk id="7" creationId="{7BD48FE3-5CAA-463E-99BE-002142D4FA8B}"/>
          </ac:spMkLst>
        </pc:spChg>
        <pc:picChg chg="add mod">
          <ac:chgData name="Katherine Xiomar González Santacruz" userId="S::gonzalezskatherinex@javeriana.edu.co::f57f9f2a-aaf0-4054-9607-07e1d1986900" providerId="AD" clId="Web-{47E6D156-9FBD-491A-953B-C4E1CFE878AF}" dt="2022-03-08T05:59:02.215" v="536" actId="1076"/>
          <ac:picMkLst>
            <pc:docMk/>
            <pc:sldMk cId="1750187928" sldId="332"/>
            <ac:picMk id="4" creationId="{899FAD81-1124-494E-B9A0-79656F3ACA08}"/>
          </ac:picMkLst>
        </pc:picChg>
        <pc:picChg chg="add mod">
          <ac:chgData name="Katherine Xiomar González Santacruz" userId="S::gonzalezskatherinex@javeriana.edu.co::f57f9f2a-aaf0-4054-9607-07e1d1986900" providerId="AD" clId="Web-{47E6D156-9FBD-491A-953B-C4E1CFE878AF}" dt="2022-03-08T05:59:25.450" v="540" actId="1076"/>
          <ac:picMkLst>
            <pc:docMk/>
            <pc:sldMk cId="1750187928" sldId="332"/>
            <ac:picMk id="5" creationId="{2976E73D-C283-4518-8B64-45AFE46A00A8}"/>
          </ac:picMkLst>
        </pc:picChg>
        <pc:picChg chg="del">
          <ac:chgData name="Katherine Xiomar González Santacruz" userId="S::gonzalezskatherinex@javeriana.edu.co::f57f9f2a-aaf0-4054-9607-07e1d1986900" providerId="AD" clId="Web-{47E6D156-9FBD-491A-953B-C4E1CFE878AF}" dt="2022-03-08T05:58:16.855" v="502"/>
          <ac:picMkLst>
            <pc:docMk/>
            <pc:sldMk cId="1750187928" sldId="332"/>
            <ac:picMk id="6" creationId="{8AE70835-3967-4687-8116-66834EE8918D}"/>
          </ac:picMkLst>
        </pc:picChg>
      </pc:sldChg>
      <pc:sldChg chg="modSp add ord replId">
        <pc:chgData name="Katherine Xiomar González Santacruz" userId="S::gonzalezskatherinex@javeriana.edu.co::f57f9f2a-aaf0-4054-9607-07e1d1986900" providerId="AD" clId="Web-{47E6D156-9FBD-491A-953B-C4E1CFE878AF}" dt="2022-03-08T06:03:11.194" v="589"/>
        <pc:sldMkLst>
          <pc:docMk/>
          <pc:sldMk cId="1951821035" sldId="333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6:03:05.381" v="588" actId="20577"/>
          <ac:spMkLst>
            <pc:docMk/>
            <pc:sldMk cId="1951821035" sldId="333"/>
            <ac:spMk id="3" creationId="{317F7E64-9060-4AF5-8E54-ABC7B5976AA9}"/>
          </ac:spMkLst>
        </pc:spChg>
      </pc:sldChg>
      <pc:sldChg chg="new del">
        <pc:chgData name="Katherine Xiomar González Santacruz" userId="S::gonzalezskatherinex@javeriana.edu.co::f57f9f2a-aaf0-4054-9607-07e1d1986900" providerId="AD" clId="Web-{47E6D156-9FBD-491A-953B-C4E1CFE878AF}" dt="2022-03-08T06:03:24.772" v="591"/>
        <pc:sldMkLst>
          <pc:docMk/>
          <pc:sldMk cId="3692768512" sldId="334"/>
        </pc:sldMkLst>
      </pc:sldChg>
      <pc:sldChg chg="delSp modSp add ord replId">
        <pc:chgData name="Katherine Xiomar González Santacruz" userId="S::gonzalezskatherinex@javeriana.edu.co::f57f9f2a-aaf0-4054-9607-07e1d1986900" providerId="AD" clId="Web-{47E6D156-9FBD-491A-953B-C4E1CFE878AF}" dt="2022-03-08T06:03:53.273" v="601" actId="1076"/>
        <pc:sldMkLst>
          <pc:docMk/>
          <pc:sldMk cId="3839036615" sldId="334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6:03:53.273" v="601" actId="1076"/>
          <ac:spMkLst>
            <pc:docMk/>
            <pc:sldMk cId="3839036615" sldId="334"/>
            <ac:spMk id="11" creationId="{FD74A8E6-9D26-40D2-9EFF-752B13FA58E4}"/>
          </ac:spMkLst>
        </pc:spChg>
        <pc:spChg chg="del">
          <ac:chgData name="Katherine Xiomar González Santacruz" userId="S::gonzalezskatherinex@javeriana.edu.co::f57f9f2a-aaf0-4054-9607-07e1d1986900" providerId="AD" clId="Web-{47E6D156-9FBD-491A-953B-C4E1CFE878AF}" dt="2022-03-08T06:03:38.241" v="596"/>
          <ac:spMkLst>
            <pc:docMk/>
            <pc:sldMk cId="3839036615" sldId="334"/>
            <ac:spMk id="16" creationId="{22545B65-3750-4AE6-8E2A-CF213F846DC4}"/>
          </ac:spMkLst>
        </pc:spChg>
        <pc:picChg chg="del">
          <ac:chgData name="Katherine Xiomar González Santacruz" userId="S::gonzalezskatherinex@javeriana.edu.co::f57f9f2a-aaf0-4054-9607-07e1d1986900" providerId="AD" clId="Web-{47E6D156-9FBD-491A-953B-C4E1CFE878AF}" dt="2022-03-08T06:03:34.304" v="594"/>
          <ac:picMkLst>
            <pc:docMk/>
            <pc:sldMk cId="3839036615" sldId="334"/>
            <ac:picMk id="6" creationId="{1F333242-088B-401F-ADAE-29A586A03311}"/>
          </ac:picMkLst>
        </pc:picChg>
        <pc:picChg chg="del">
          <ac:chgData name="Katherine Xiomar González Santacruz" userId="S::gonzalezskatherinex@javeriana.edu.co::f57f9f2a-aaf0-4054-9607-07e1d1986900" providerId="AD" clId="Web-{47E6D156-9FBD-491A-953B-C4E1CFE878AF}" dt="2022-03-08T06:03:35.491" v="595"/>
          <ac:picMkLst>
            <pc:docMk/>
            <pc:sldMk cId="3839036615" sldId="334"/>
            <ac:picMk id="10" creationId="{E9407B4D-BC02-4F06-BA72-F9731B6BC463}"/>
          </ac:picMkLst>
        </pc:picChg>
      </pc:sldChg>
      <pc:sldChg chg="addSp delSp modSp add replId">
        <pc:chgData name="Katherine Xiomar González Santacruz" userId="S::gonzalezskatherinex@javeriana.edu.co::f57f9f2a-aaf0-4054-9607-07e1d1986900" providerId="AD" clId="Web-{47E6D156-9FBD-491A-953B-C4E1CFE878AF}" dt="2022-03-08T06:13:25.566" v="640" actId="1076"/>
        <pc:sldMkLst>
          <pc:docMk/>
          <pc:sldMk cId="314762647" sldId="335"/>
        </pc:sldMkLst>
        <pc:spChg chg="mod">
          <ac:chgData name="Katherine Xiomar González Santacruz" userId="S::gonzalezskatherinex@javeriana.edu.co::f57f9f2a-aaf0-4054-9607-07e1d1986900" providerId="AD" clId="Web-{47E6D156-9FBD-491A-953B-C4E1CFE878AF}" dt="2022-03-08T06:13:10.660" v="636" actId="20577"/>
          <ac:spMkLst>
            <pc:docMk/>
            <pc:sldMk cId="314762647" sldId="335"/>
            <ac:spMk id="2" creationId="{DDA64ABD-7295-43C6-94EB-056D8FE79029}"/>
          </ac:spMkLst>
        </pc:spChg>
        <pc:spChg chg="del">
          <ac:chgData name="Katherine Xiomar González Santacruz" userId="S::gonzalezskatherinex@javeriana.edu.co::f57f9f2a-aaf0-4054-9607-07e1d1986900" providerId="AD" clId="Web-{47E6D156-9FBD-491A-953B-C4E1CFE878AF}" dt="2022-03-08T06:13:13.707" v="637"/>
          <ac:spMkLst>
            <pc:docMk/>
            <pc:sldMk cId="314762647" sldId="335"/>
            <ac:spMk id="7" creationId="{7BD48FE3-5CAA-463E-99BE-002142D4FA8B}"/>
          </ac:spMkLst>
        </pc:spChg>
        <pc:picChg chg="del">
          <ac:chgData name="Katherine Xiomar González Santacruz" userId="S::gonzalezskatherinex@javeriana.edu.co::f57f9f2a-aaf0-4054-9607-07e1d1986900" providerId="AD" clId="Web-{47E6D156-9FBD-491A-953B-C4E1CFE878AF}" dt="2022-03-08T06:13:03.644" v="632"/>
          <ac:picMkLst>
            <pc:docMk/>
            <pc:sldMk cId="314762647" sldId="335"/>
            <ac:picMk id="4" creationId="{899FAD81-1124-494E-B9A0-79656F3ACA08}"/>
          </ac:picMkLst>
        </pc:picChg>
        <pc:picChg chg="del">
          <ac:chgData name="Katherine Xiomar González Santacruz" userId="S::gonzalezskatherinex@javeriana.edu.co::f57f9f2a-aaf0-4054-9607-07e1d1986900" providerId="AD" clId="Web-{47E6D156-9FBD-491A-953B-C4E1CFE878AF}" dt="2022-03-08T06:13:15.175" v="638"/>
          <ac:picMkLst>
            <pc:docMk/>
            <pc:sldMk cId="314762647" sldId="335"/>
            <ac:picMk id="5" creationId="{2976E73D-C283-4518-8B64-45AFE46A00A8}"/>
          </ac:picMkLst>
        </pc:picChg>
        <pc:picChg chg="add mod">
          <ac:chgData name="Katherine Xiomar González Santacruz" userId="S::gonzalezskatherinex@javeriana.edu.co::f57f9f2a-aaf0-4054-9607-07e1d1986900" providerId="AD" clId="Web-{47E6D156-9FBD-491A-953B-C4E1CFE878AF}" dt="2022-03-08T06:13:25.566" v="640" actId="1076"/>
          <ac:picMkLst>
            <pc:docMk/>
            <pc:sldMk cId="314762647" sldId="335"/>
            <ac:picMk id="6" creationId="{08ED780E-BA36-4274-BE0C-FC6C95C84BC7}"/>
          </ac:picMkLst>
        </pc:picChg>
      </pc:sldChg>
    </pc:docChg>
  </pc:docChgLst>
  <pc:docChgLst>
    <pc:chgData name="Katherine Xiomar González Santacruz" userId="S::gonzalezskatherinex@javeriana.edu.co::f57f9f2a-aaf0-4054-9607-07e1d1986900" providerId="AD" clId="Web-{EB67E006-1036-48DE-B5BA-BCFFFD46C3C8}"/>
    <pc:docChg chg="addSld delSld modSld">
      <pc:chgData name="Katherine Xiomar González Santacruz" userId="S::gonzalezskatherinex@javeriana.edu.co::f57f9f2a-aaf0-4054-9607-07e1d1986900" providerId="AD" clId="Web-{EB67E006-1036-48DE-B5BA-BCFFFD46C3C8}" dt="2022-03-07T00:31:03.818" v="268" actId="20577"/>
      <pc:docMkLst>
        <pc:docMk/>
      </pc:docMkLst>
      <pc:sldChg chg="addSp delSp modSp del">
        <pc:chgData name="Katherine Xiomar González Santacruz" userId="S::gonzalezskatherinex@javeriana.edu.co::f57f9f2a-aaf0-4054-9607-07e1d1986900" providerId="AD" clId="Web-{EB67E006-1036-48DE-B5BA-BCFFFD46C3C8}" dt="2022-03-07T00:20:27.282" v="53"/>
        <pc:sldMkLst>
          <pc:docMk/>
          <pc:sldMk cId="2660888605" sldId="260"/>
        </pc:sldMkLst>
        <pc:spChg chg="mod">
          <ac:chgData name="Katherine Xiomar González Santacruz" userId="S::gonzalezskatherinex@javeriana.edu.co::f57f9f2a-aaf0-4054-9607-07e1d1986900" providerId="AD" clId="Web-{EB67E006-1036-48DE-B5BA-BCFFFD46C3C8}" dt="2022-03-07T00:19:37.343" v="41" actId="20577"/>
          <ac:spMkLst>
            <pc:docMk/>
            <pc:sldMk cId="2660888605" sldId="260"/>
            <ac:spMk id="2" creationId="{CB39B127-7638-1C42-B44E-1CC5AD1377C0}"/>
          </ac:spMkLst>
        </pc:spChg>
        <pc:spChg chg="add mod">
          <ac:chgData name="Katherine Xiomar González Santacruz" userId="S::gonzalezskatherinex@javeriana.edu.co::f57f9f2a-aaf0-4054-9607-07e1d1986900" providerId="AD" clId="Web-{EB67E006-1036-48DE-B5BA-BCFFFD46C3C8}" dt="2022-03-07T00:20:16" v="51" actId="20577"/>
          <ac:spMkLst>
            <pc:docMk/>
            <pc:sldMk cId="2660888605" sldId="260"/>
            <ac:spMk id="6" creationId="{54D6122A-A5DA-4D61-B356-7A91B1D2FA15}"/>
          </ac:spMkLst>
        </pc:spChg>
        <pc:picChg chg="del">
          <ac:chgData name="Katherine Xiomar González Santacruz" userId="S::gonzalezskatherinex@javeriana.edu.co::f57f9f2a-aaf0-4054-9607-07e1d1986900" providerId="AD" clId="Web-{EB67E006-1036-48DE-B5BA-BCFFFD46C3C8}" dt="2022-03-07T00:19:38.421" v="42"/>
          <ac:picMkLst>
            <pc:docMk/>
            <pc:sldMk cId="2660888605" sldId="260"/>
            <ac:picMk id="9" creationId="{429C7103-FD12-42FF-B9C7-0FBE2C854B86}"/>
          </ac:picMkLst>
        </pc:picChg>
      </pc:sldChg>
      <pc:sldChg chg="modSp add replId">
        <pc:chgData name="Katherine Xiomar González Santacruz" userId="S::gonzalezskatherinex@javeriana.edu.co::f57f9f2a-aaf0-4054-9607-07e1d1986900" providerId="AD" clId="Web-{EB67E006-1036-48DE-B5BA-BCFFFD46C3C8}" dt="2022-03-07T00:31:02.725" v="267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EB67E006-1036-48DE-B5BA-BCFFFD46C3C8}" dt="2022-03-07T00:31:02.725" v="267" actId="20577"/>
          <ac:spMkLst>
            <pc:docMk/>
            <pc:sldMk cId="1043751833" sldId="271"/>
            <ac:spMk id="3" creationId="{317F7E64-9060-4AF5-8E54-ABC7B5976AA9}"/>
          </ac:spMkLst>
        </pc:spChg>
        <pc:spChg chg="mod">
          <ac:chgData name="Katherine Xiomar González Santacruz" userId="S::gonzalezskatherinex@javeriana.edu.co::f57f9f2a-aaf0-4054-9607-07e1d1986900" providerId="AD" clId="Web-{EB67E006-1036-48DE-B5BA-BCFFFD46C3C8}" dt="2022-03-07T00:20:46.970" v="62" actId="20577"/>
          <ac:spMkLst>
            <pc:docMk/>
            <pc:sldMk cId="1043751833" sldId="271"/>
            <ac:spMk id="11" creationId="{FD74A8E6-9D26-40D2-9EFF-752B13FA58E4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EB67E006-1036-48DE-B5BA-BCFFFD46C3C8}" dt="2022-03-07T00:31:03.818" v="268" actId="20577"/>
        <pc:sldMkLst>
          <pc:docMk/>
          <pc:sldMk cId="2072952422" sldId="272"/>
        </pc:sldMkLst>
        <pc:spChg chg="mod">
          <ac:chgData name="Katherine Xiomar González Santacruz" userId="S::gonzalezskatherinex@javeriana.edu.co::f57f9f2a-aaf0-4054-9607-07e1d1986900" providerId="AD" clId="Web-{EB67E006-1036-48DE-B5BA-BCFFFD46C3C8}" dt="2022-03-07T00:31:03.818" v="268" actId="20577"/>
          <ac:spMkLst>
            <pc:docMk/>
            <pc:sldMk cId="2072952422" sldId="272"/>
            <ac:spMk id="3" creationId="{317F7E64-9060-4AF5-8E54-ABC7B5976AA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4794C769-F52E-421E-A3C6-D1F092B0C1FE}"/>
    <pc:docChg chg="modSld">
      <pc:chgData name="Katherine Xiomar González Santacruz" userId="S::gonzalezskatherinex@javeriana.edu.co::f57f9f2a-aaf0-4054-9607-07e1d1986900" providerId="AD" clId="Web-{4794C769-F52E-421E-A3C6-D1F092B0C1FE}" dt="2022-03-08T14:07:47.808" v="11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4794C769-F52E-421E-A3C6-D1F092B0C1FE}" dt="2022-03-08T13:52:22.997" v="2" actId="20577"/>
        <pc:sldMkLst>
          <pc:docMk/>
          <pc:sldMk cId="4222544327" sldId="273"/>
        </pc:sldMkLst>
        <pc:spChg chg="mod">
          <ac:chgData name="Katherine Xiomar González Santacruz" userId="S::gonzalezskatherinex@javeriana.edu.co::f57f9f2a-aaf0-4054-9607-07e1d1986900" providerId="AD" clId="Web-{4794C769-F52E-421E-A3C6-D1F092B0C1FE}" dt="2022-03-08T13:52:22.997" v="2" actId="20577"/>
          <ac:spMkLst>
            <pc:docMk/>
            <pc:sldMk cId="4222544327" sldId="273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4794C769-F52E-421E-A3C6-D1F092B0C1FE}" dt="2022-03-08T14:07:47.808" v="11" actId="20577"/>
        <pc:sldMkLst>
          <pc:docMk/>
          <pc:sldMk cId="1744084822" sldId="292"/>
        </pc:sldMkLst>
        <pc:spChg chg="mod">
          <ac:chgData name="Katherine Xiomar González Santacruz" userId="S::gonzalezskatherinex@javeriana.edu.co::f57f9f2a-aaf0-4054-9607-07e1d1986900" providerId="AD" clId="Web-{4794C769-F52E-421E-A3C6-D1F092B0C1FE}" dt="2022-03-08T14:07:47.808" v="11" actId="20577"/>
          <ac:spMkLst>
            <pc:docMk/>
            <pc:sldMk cId="1744084822" sldId="292"/>
            <ac:spMk id="2" creationId="{DDA64ABD-7295-43C6-94EB-056D8FE7902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C88FD8A8-FBD6-4C19-9B0A-DFC31E50A4E3}"/>
    <pc:docChg chg="modSld">
      <pc:chgData name="Katherine Xiomar González Santacruz" userId="S::gonzalezskatherinex@javeriana.edu.co::f57f9f2a-aaf0-4054-9607-07e1d1986900" providerId="AD" clId="Web-{C88FD8A8-FBD6-4C19-9B0A-DFC31E50A4E3}" dt="2022-03-08T18:01:40.875" v="3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C88FD8A8-FBD6-4C19-9B0A-DFC31E50A4E3}" dt="2022-03-08T18:01:40.875" v="3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C88FD8A8-FBD6-4C19-9B0A-DFC31E50A4E3}" dt="2022-03-08T18:01:40.875" v="3" actId="20577"/>
          <ac:spMkLst>
            <pc:docMk/>
            <pc:sldMk cId="1043751833" sldId="271"/>
            <ac:spMk id="2" creationId="{B4043BD1-1E87-45DC-9E4A-BE923D80206F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CFB7528D-0B4B-41E8-BAEB-20371EAFD4FA}"/>
    <pc:docChg chg="modSld">
      <pc:chgData name="Katherine Xiomar González Santacruz" userId="S::gonzalezskatherinex@javeriana.edu.co::f57f9f2a-aaf0-4054-9607-07e1d1986900" providerId="AD" clId="Web-{CFB7528D-0B4B-41E8-BAEB-20371EAFD4FA}" dt="2022-03-06T17:12:57.761" v="12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CFB7528D-0B4B-41E8-BAEB-20371EAFD4FA}" dt="2022-03-06T17:12:57.761" v="12" actId="20577"/>
        <pc:sldMkLst>
          <pc:docMk/>
          <pc:sldMk cId="3525925442" sldId="257"/>
        </pc:sldMkLst>
        <pc:spChg chg="mod">
          <ac:chgData name="Katherine Xiomar González Santacruz" userId="S::gonzalezskatherinex@javeriana.edu.co::f57f9f2a-aaf0-4054-9607-07e1d1986900" providerId="AD" clId="Web-{CFB7528D-0B4B-41E8-BAEB-20371EAFD4FA}" dt="2022-03-06T17:12:57.761" v="12" actId="20577"/>
          <ac:spMkLst>
            <pc:docMk/>
            <pc:sldMk cId="3525925442" sldId="257"/>
            <ac:spMk id="3" creationId="{317F7E64-9060-4AF5-8E54-ABC7B5976AA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D95F788E-422F-4681-B3D4-31FD351CFE51}"/>
    <pc:docChg chg="modSld">
      <pc:chgData name="Katherine Xiomar González Santacruz" userId="S::gonzalezskatherinex@javeriana.edu.co::f57f9f2a-aaf0-4054-9607-07e1d1986900" providerId="AD" clId="Web-{D95F788E-422F-4681-B3D4-31FD351CFE51}" dt="2022-03-08T20:54:11.203" v="1" actId="1076"/>
      <pc:docMkLst>
        <pc:docMk/>
      </pc:docMkLst>
      <pc:sldChg chg="modSp">
        <pc:chgData name="Katherine Xiomar González Santacruz" userId="S::gonzalezskatherinex@javeriana.edu.co::f57f9f2a-aaf0-4054-9607-07e1d1986900" providerId="AD" clId="Web-{D95F788E-422F-4681-B3D4-31FD351CFE51}" dt="2022-03-08T20:54:11.203" v="1" actId="1076"/>
        <pc:sldMkLst>
          <pc:docMk/>
          <pc:sldMk cId="1043751833" sldId="271"/>
        </pc:sldMkLst>
        <pc:picChg chg="mod">
          <ac:chgData name="Katherine Xiomar González Santacruz" userId="S::gonzalezskatherinex@javeriana.edu.co::f57f9f2a-aaf0-4054-9607-07e1d1986900" providerId="AD" clId="Web-{D95F788E-422F-4681-B3D4-31FD351CFE51}" dt="2022-03-08T20:54:11.203" v="1" actId="1076"/>
          <ac:picMkLst>
            <pc:docMk/>
            <pc:sldMk cId="1043751833" sldId="271"/>
            <ac:picMk id="5" creationId="{533C2622-FCE8-4612-8EDC-DC71A8F80B28}"/>
          </ac:picMkLst>
        </pc:picChg>
      </pc:sldChg>
    </pc:docChg>
  </pc:docChgLst>
  <pc:docChgLst>
    <pc:chgData name="Katherine Xiomar González Santacruz" userId="S::gonzalezskatherinex@javeriana.edu.co::f57f9f2a-aaf0-4054-9607-07e1d1986900" providerId="AD" clId="Web-{886B0E44-51B9-4DE6-BBEE-9C0F6EFF74F2}"/>
    <pc:docChg chg="addSld delSld modSld">
      <pc:chgData name="Katherine Xiomar González Santacruz" userId="S::gonzalezskatherinex@javeriana.edu.co::f57f9f2a-aaf0-4054-9607-07e1d1986900" providerId="AD" clId="Web-{886B0E44-51B9-4DE6-BBEE-9C0F6EFF74F2}" dt="2022-03-08T03:34:48.450" v="1029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886B0E44-51B9-4DE6-BBEE-9C0F6EFF74F2}" dt="2022-03-08T03:15:56.955" v="968" actId="20577"/>
        <pc:sldMkLst>
          <pc:docMk/>
          <pc:sldMk cId="747477568" sldId="274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3:15:56.955" v="968" actId="20577"/>
          <ac:spMkLst>
            <pc:docMk/>
            <pc:sldMk cId="747477568" sldId="274"/>
            <ac:spMk id="3" creationId="{317F7E64-9060-4AF5-8E54-ABC7B5976AA9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886B0E44-51B9-4DE6-BBEE-9C0F6EFF74F2}" dt="2022-03-08T03:15:30.642" v="963" actId="20577"/>
        <pc:sldMkLst>
          <pc:docMk/>
          <pc:sldMk cId="3444015493" sldId="277"/>
        </pc:sldMkLst>
        <pc:spChg chg="add mod">
          <ac:chgData name="Katherine Xiomar González Santacruz" userId="S::gonzalezskatherinex@javeriana.edu.co::f57f9f2a-aaf0-4054-9607-07e1d1986900" providerId="AD" clId="Web-{886B0E44-51B9-4DE6-BBEE-9C0F6EFF74F2}" dt="2022-03-08T03:15:30.642" v="963" actId="20577"/>
          <ac:spMkLst>
            <pc:docMk/>
            <pc:sldMk cId="3444015493" sldId="277"/>
            <ac:spMk id="4" creationId="{0E3972D9-8349-4CB1-BD08-F382BD82FF4A}"/>
          </ac:spMkLst>
        </pc:spChg>
      </pc:sldChg>
      <pc:sldChg chg="modSp">
        <pc:chgData name="Katherine Xiomar González Santacruz" userId="S::gonzalezskatherinex@javeriana.edu.co::f57f9f2a-aaf0-4054-9607-07e1d1986900" providerId="AD" clId="Web-{886B0E44-51B9-4DE6-BBEE-9C0F6EFF74F2}" dt="2022-03-08T03:12:57.607" v="914" actId="20577"/>
        <pc:sldMkLst>
          <pc:docMk/>
          <pc:sldMk cId="3501807234" sldId="278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3:12:57.607" v="914" actId="20577"/>
          <ac:spMkLst>
            <pc:docMk/>
            <pc:sldMk cId="3501807234" sldId="278"/>
            <ac:spMk id="2" creationId="{5888BA12-3391-4C86-A4F9-148C5D7E73C8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886B0E44-51B9-4DE6-BBEE-9C0F6EFF74F2}" dt="2022-03-08T02:50:16.263" v="363" actId="14100"/>
        <pc:sldMkLst>
          <pc:docMk/>
          <pc:sldMk cId="300563189" sldId="283"/>
        </pc:sldMkLst>
        <pc:spChg chg="add mod">
          <ac:chgData name="Katherine Xiomar González Santacruz" userId="S::gonzalezskatherinex@javeriana.edu.co::f57f9f2a-aaf0-4054-9607-07e1d1986900" providerId="AD" clId="Web-{886B0E44-51B9-4DE6-BBEE-9C0F6EFF74F2}" dt="2022-03-08T02:50:16.263" v="363" actId="14100"/>
          <ac:spMkLst>
            <pc:docMk/>
            <pc:sldMk cId="300563189" sldId="283"/>
            <ac:spMk id="2" creationId="{DDA64ABD-7295-43C6-94EB-056D8FE79029}"/>
          </ac:spMkLst>
        </pc:spChg>
      </pc:sldChg>
      <pc:sldChg chg="modSp">
        <pc:chgData name="Katherine Xiomar González Santacruz" userId="S::gonzalezskatherinex@javeriana.edu.co::f57f9f2a-aaf0-4054-9607-07e1d1986900" providerId="AD" clId="Web-{886B0E44-51B9-4DE6-BBEE-9C0F6EFF74F2}" dt="2022-03-08T03:16:10.689" v="971" actId="20577"/>
        <pc:sldMkLst>
          <pc:docMk/>
          <pc:sldMk cId="928851457" sldId="288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3:16:10.689" v="971" actId="20577"/>
          <ac:spMkLst>
            <pc:docMk/>
            <pc:sldMk cId="928851457" sldId="288"/>
            <ac:spMk id="3" creationId="{317F7E64-9060-4AF5-8E54-ABC7B5976AA9}"/>
          </ac:spMkLst>
        </pc:spChg>
      </pc:sldChg>
      <pc:sldChg chg="new del">
        <pc:chgData name="Katherine Xiomar González Santacruz" userId="S::gonzalezskatherinex@javeriana.edu.co::f57f9f2a-aaf0-4054-9607-07e1d1986900" providerId="AD" clId="Web-{886B0E44-51B9-4DE6-BBEE-9C0F6EFF74F2}" dt="2022-03-08T02:35:38.712" v="1"/>
        <pc:sldMkLst>
          <pc:docMk/>
          <pc:sldMk cId="2438849915" sldId="290"/>
        </pc:sldMkLst>
      </pc:sldChg>
      <pc:sldChg chg="delSp add del replId">
        <pc:chgData name="Katherine Xiomar González Santacruz" userId="S::gonzalezskatherinex@javeriana.edu.co::f57f9f2a-aaf0-4054-9607-07e1d1986900" providerId="AD" clId="Web-{886B0E44-51B9-4DE6-BBEE-9C0F6EFF74F2}" dt="2022-03-08T02:40:03.749" v="4"/>
        <pc:sldMkLst>
          <pc:docMk/>
          <pc:sldMk cId="2469621235" sldId="290"/>
        </pc:sldMkLst>
        <pc:picChg chg="del">
          <ac:chgData name="Katherine Xiomar González Santacruz" userId="S::gonzalezskatherinex@javeriana.edu.co::f57f9f2a-aaf0-4054-9607-07e1d1986900" providerId="AD" clId="Web-{886B0E44-51B9-4DE6-BBEE-9C0F6EFF74F2}" dt="2022-03-08T02:38:57.732" v="3"/>
          <ac:picMkLst>
            <pc:docMk/>
            <pc:sldMk cId="2469621235" sldId="290"/>
            <ac:picMk id="4" creationId="{CF946C0A-EA98-4B9B-A935-10467278AF52}"/>
          </ac:picMkLst>
        </pc:picChg>
      </pc:sldChg>
      <pc:sldChg chg="modSp add replId">
        <pc:chgData name="Katherine Xiomar González Santacruz" userId="S::gonzalezskatherinex@javeriana.edu.co::f57f9f2a-aaf0-4054-9607-07e1d1986900" providerId="AD" clId="Web-{886B0E44-51B9-4DE6-BBEE-9C0F6EFF74F2}" dt="2022-03-08T02:50:20.076" v="365" actId="20577"/>
        <pc:sldMkLst>
          <pc:docMk/>
          <pc:sldMk cId="3398858563" sldId="290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2:50:20.076" v="365" actId="20577"/>
          <ac:spMkLst>
            <pc:docMk/>
            <pc:sldMk cId="3398858563" sldId="290"/>
            <ac:spMk id="2" creationId="{DDA64ABD-7295-43C6-94EB-056D8FE79029}"/>
          </ac:spMkLst>
        </pc:spChg>
      </pc:sldChg>
      <pc:sldChg chg="addSp delSp modSp add del replId">
        <pc:chgData name="Katherine Xiomar González Santacruz" userId="S::gonzalezskatherinex@javeriana.edu.co::f57f9f2a-aaf0-4054-9607-07e1d1986900" providerId="AD" clId="Web-{886B0E44-51B9-4DE6-BBEE-9C0F6EFF74F2}" dt="2022-03-08T03:32:44.791" v="1006" actId="20577"/>
        <pc:sldMkLst>
          <pc:docMk/>
          <pc:sldMk cId="2063853552" sldId="291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3:17:47.848" v="977" actId="20577"/>
          <ac:spMkLst>
            <pc:docMk/>
            <pc:sldMk cId="2063853552" sldId="291"/>
            <ac:spMk id="2" creationId="{DDA64ABD-7295-43C6-94EB-056D8FE79029}"/>
          </ac:spMkLst>
        </pc:spChg>
        <pc:spChg chg="mod">
          <ac:chgData name="Katherine Xiomar González Santacruz" userId="S::gonzalezskatherinex@javeriana.edu.co::f57f9f2a-aaf0-4054-9607-07e1d1986900" providerId="AD" clId="Web-{886B0E44-51B9-4DE6-BBEE-9C0F6EFF74F2}" dt="2022-03-08T02:53:55.487" v="378" actId="20577"/>
          <ac:spMkLst>
            <pc:docMk/>
            <pc:sldMk cId="2063853552" sldId="291"/>
            <ac:spMk id="11" creationId="{FD74A8E6-9D26-40D2-9EFF-752B13FA58E4}"/>
          </ac:spMkLst>
        </pc:spChg>
        <pc:spChg chg="add mod">
          <ac:chgData name="Katherine Xiomar González Santacruz" userId="S::gonzalezskatherinex@javeriana.edu.co::f57f9f2a-aaf0-4054-9607-07e1d1986900" providerId="AD" clId="Web-{886B0E44-51B9-4DE6-BBEE-9C0F6EFF74F2}" dt="2022-03-08T03:32:28.212" v="999" actId="1076"/>
          <ac:spMkLst>
            <pc:docMk/>
            <pc:sldMk cId="2063853552" sldId="291"/>
            <ac:spMk id="13" creationId="{2961C7A9-8656-4878-9076-29A3EB41C0A3}"/>
          </ac:spMkLst>
        </pc:spChg>
        <pc:spChg chg="add mod">
          <ac:chgData name="Katherine Xiomar González Santacruz" userId="S::gonzalezskatherinex@javeriana.edu.co::f57f9f2a-aaf0-4054-9607-07e1d1986900" providerId="AD" clId="Web-{886B0E44-51B9-4DE6-BBEE-9C0F6EFF74F2}" dt="2022-03-08T03:32:44.791" v="1006" actId="20577"/>
          <ac:spMkLst>
            <pc:docMk/>
            <pc:sldMk cId="2063853552" sldId="291"/>
            <ac:spMk id="14" creationId="{9C8DBBB6-5FDC-4AD9-952F-2A0F1C019E93}"/>
          </ac:spMkLst>
        </pc:spChg>
        <pc:picChg chg="del">
          <ac:chgData name="Katherine Xiomar González Santacruz" userId="S::gonzalezskatherinex@javeriana.edu.co::f57f9f2a-aaf0-4054-9607-07e1d1986900" providerId="AD" clId="Web-{886B0E44-51B9-4DE6-BBEE-9C0F6EFF74F2}" dt="2022-03-08T02:53:44.393" v="367"/>
          <ac:picMkLst>
            <pc:docMk/>
            <pc:sldMk cId="2063853552" sldId="291"/>
            <ac:picMk id="4" creationId="{A1094005-7448-4E6C-8A86-9D8791F025DF}"/>
          </ac:picMkLst>
        </pc:picChg>
        <pc:picChg chg="add del mod">
          <ac:chgData name="Katherine Xiomar González Santacruz" userId="S::gonzalezskatherinex@javeriana.edu.co::f57f9f2a-aaf0-4054-9607-07e1d1986900" providerId="AD" clId="Web-{886B0E44-51B9-4DE6-BBEE-9C0F6EFF74F2}" dt="2022-03-08T03:24:47.233" v="988"/>
          <ac:picMkLst>
            <pc:docMk/>
            <pc:sldMk cId="2063853552" sldId="291"/>
            <ac:picMk id="5" creationId="{FE867798-661D-4C12-81AF-AA24D7B1D607}"/>
          </ac:picMkLst>
        </pc:picChg>
        <pc:picChg chg="add mod">
          <ac:chgData name="Katherine Xiomar González Santacruz" userId="S::gonzalezskatherinex@javeriana.edu.co::f57f9f2a-aaf0-4054-9607-07e1d1986900" providerId="AD" clId="Web-{886B0E44-51B9-4DE6-BBEE-9C0F6EFF74F2}" dt="2022-03-08T03:32:06.180" v="995" actId="1076"/>
          <ac:picMkLst>
            <pc:docMk/>
            <pc:sldMk cId="2063853552" sldId="291"/>
            <ac:picMk id="6" creationId="{F2822523-0DBE-4ACA-8797-049A5E7B3FCD}"/>
          </ac:picMkLst>
        </pc:picChg>
        <pc:picChg chg="add del mod">
          <ac:chgData name="Katherine Xiomar González Santacruz" userId="S::gonzalezskatherinex@javeriana.edu.co::f57f9f2a-aaf0-4054-9607-07e1d1986900" providerId="AD" clId="Web-{886B0E44-51B9-4DE6-BBEE-9C0F6EFF74F2}" dt="2022-03-08T03:22:48.699" v="983"/>
          <ac:picMkLst>
            <pc:docMk/>
            <pc:sldMk cId="2063853552" sldId="291"/>
            <ac:picMk id="10" creationId="{EE4AFE7A-DD96-45FF-919E-3766B0E42254}"/>
          </ac:picMkLst>
        </pc:picChg>
        <pc:picChg chg="add mod">
          <ac:chgData name="Katherine Xiomar González Santacruz" userId="S::gonzalezskatherinex@javeriana.edu.co::f57f9f2a-aaf0-4054-9607-07e1d1986900" providerId="AD" clId="Web-{886B0E44-51B9-4DE6-BBEE-9C0F6EFF74F2}" dt="2022-03-08T03:32:08.618" v="996" actId="1076"/>
          <ac:picMkLst>
            <pc:docMk/>
            <pc:sldMk cId="2063853552" sldId="291"/>
            <ac:picMk id="12" creationId="{51F0CC3F-ABD5-42B7-AB25-F0615BBDC129}"/>
          </ac:picMkLst>
        </pc:picChg>
        <pc:cxnChg chg="add del mod">
          <ac:chgData name="Katherine Xiomar González Santacruz" userId="S::gonzalezskatherinex@javeriana.edu.co::f57f9f2a-aaf0-4054-9607-07e1d1986900" providerId="AD" clId="Web-{886B0E44-51B9-4DE6-BBEE-9C0F6EFF74F2}" dt="2022-03-08T03:22:52.512" v="984"/>
          <ac:cxnSpMkLst>
            <pc:docMk/>
            <pc:sldMk cId="2063853552" sldId="291"/>
            <ac:cxnSpMk id="7" creationId="{7652272B-5EF6-4E46-A906-56B9AA07ED05}"/>
          </ac:cxnSpMkLst>
        </pc:cxnChg>
        <pc:cxnChg chg="add del mod">
          <ac:chgData name="Katherine Xiomar González Santacruz" userId="S::gonzalezskatherinex@javeriana.edu.co::f57f9f2a-aaf0-4054-9607-07e1d1986900" providerId="AD" clId="Web-{886B0E44-51B9-4DE6-BBEE-9C0F6EFF74F2}" dt="2022-03-08T03:22:55.528" v="985"/>
          <ac:cxnSpMkLst>
            <pc:docMk/>
            <pc:sldMk cId="2063853552" sldId="291"/>
            <ac:cxnSpMk id="8" creationId="{2A4D88BB-B691-4681-A95C-7FCDBBAF3795}"/>
          </ac:cxnSpMkLst>
        </pc:cxnChg>
      </pc:sldChg>
      <pc:sldChg chg="modSp add replId">
        <pc:chgData name="Katherine Xiomar González Santacruz" userId="S::gonzalezskatherinex@javeriana.edu.co::f57f9f2a-aaf0-4054-9607-07e1d1986900" providerId="AD" clId="Web-{886B0E44-51B9-4DE6-BBEE-9C0F6EFF74F2}" dt="2022-03-08T03:34:26.621" v="1017" actId="20577"/>
        <pc:sldMkLst>
          <pc:docMk/>
          <pc:sldMk cId="1744084822" sldId="292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3:34:26.621" v="1017" actId="20577"/>
          <ac:spMkLst>
            <pc:docMk/>
            <pc:sldMk cId="1744084822" sldId="292"/>
            <ac:spMk id="2" creationId="{DDA64ABD-7295-43C6-94EB-056D8FE79029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886B0E44-51B9-4DE6-BBEE-9C0F6EFF74F2}" dt="2022-03-08T03:34:48.450" v="1029" actId="20577"/>
        <pc:sldMkLst>
          <pc:docMk/>
          <pc:sldMk cId="2737391470" sldId="293"/>
        </pc:sldMkLst>
        <pc:spChg chg="mod">
          <ac:chgData name="Katherine Xiomar González Santacruz" userId="S::gonzalezskatherinex@javeriana.edu.co::f57f9f2a-aaf0-4054-9607-07e1d1986900" providerId="AD" clId="Web-{886B0E44-51B9-4DE6-BBEE-9C0F6EFF74F2}" dt="2022-03-08T03:34:48.450" v="1029" actId="20577"/>
          <ac:spMkLst>
            <pc:docMk/>
            <pc:sldMk cId="2737391470" sldId="293"/>
            <ac:spMk id="2" creationId="{DDA64ABD-7295-43C6-94EB-056D8FE7902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13F2F37F-5FAE-4228-92C3-246AB8FCDAF4}"/>
    <pc:docChg chg="addSld modSld">
      <pc:chgData name="Katherine Xiomar González Santacruz" userId="S::gonzalezskatherinex@javeriana.edu.co::f57f9f2a-aaf0-4054-9607-07e1d1986900" providerId="AD" clId="Web-{13F2F37F-5FAE-4228-92C3-246AB8FCDAF4}" dt="2022-03-13T01:07:35.376" v="110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13F2F37F-5FAE-4228-92C3-246AB8FCDAF4}" dt="2022-03-13T01:02:23.030" v="15" actId="20577"/>
        <pc:sldMkLst>
          <pc:docMk/>
          <pc:sldMk cId="2652719800" sldId="340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2:23.030" v="15" actId="20577"/>
          <ac:spMkLst>
            <pc:docMk/>
            <pc:sldMk cId="2652719800" sldId="340"/>
            <ac:spMk id="8" creationId="{E70AA96F-A16C-44A2-8A7C-938678D477EA}"/>
          </ac:spMkLst>
        </pc:spChg>
      </pc:sldChg>
      <pc:sldChg chg="addSp delSp">
        <pc:chgData name="Katherine Xiomar González Santacruz" userId="S::gonzalezskatherinex@javeriana.edu.co::f57f9f2a-aaf0-4054-9607-07e1d1986900" providerId="AD" clId="Web-{13F2F37F-5FAE-4228-92C3-246AB8FCDAF4}" dt="2022-03-13T01:06:10.293" v="94"/>
        <pc:sldMkLst>
          <pc:docMk/>
          <pc:sldMk cId="833958399" sldId="342"/>
        </pc:sldMkLst>
        <pc:spChg chg="add">
          <ac:chgData name="Katherine Xiomar González Santacruz" userId="S::gonzalezskatherinex@javeriana.edu.co::f57f9f2a-aaf0-4054-9607-07e1d1986900" providerId="AD" clId="Web-{13F2F37F-5FAE-4228-92C3-246AB8FCDAF4}" dt="2022-03-13T01:06:10.293" v="94"/>
          <ac:spMkLst>
            <pc:docMk/>
            <pc:sldMk cId="833958399" sldId="342"/>
            <ac:spMk id="2" creationId="{10712E09-CA58-4EB8-BB0B-55BBD1EA9FFD}"/>
          </ac:spMkLst>
        </pc:spChg>
        <pc:spChg chg="del">
          <ac:chgData name="Katherine Xiomar González Santacruz" userId="S::gonzalezskatherinex@javeriana.edu.co::f57f9f2a-aaf0-4054-9607-07e1d1986900" providerId="AD" clId="Web-{13F2F37F-5FAE-4228-92C3-246AB8FCDAF4}" dt="2022-03-13T01:06:09.621" v="93"/>
          <ac:spMkLst>
            <pc:docMk/>
            <pc:sldMk cId="833958399" sldId="342"/>
            <ac:spMk id="8" creationId="{3E16CBCA-098D-4BCD-84F9-37856707E11B}"/>
          </ac:spMkLst>
        </pc:spChg>
      </pc:sldChg>
      <pc:sldChg chg="addSp delSp">
        <pc:chgData name="Katherine Xiomar González Santacruz" userId="S::gonzalezskatherinex@javeriana.edu.co::f57f9f2a-aaf0-4054-9607-07e1d1986900" providerId="AD" clId="Web-{13F2F37F-5FAE-4228-92C3-246AB8FCDAF4}" dt="2022-03-13T01:06:05.449" v="92"/>
        <pc:sldMkLst>
          <pc:docMk/>
          <pc:sldMk cId="1795882484" sldId="343"/>
        </pc:sldMkLst>
        <pc:spChg chg="add">
          <ac:chgData name="Katherine Xiomar González Santacruz" userId="S::gonzalezskatherinex@javeriana.edu.co::f57f9f2a-aaf0-4054-9607-07e1d1986900" providerId="AD" clId="Web-{13F2F37F-5FAE-4228-92C3-246AB8FCDAF4}" dt="2022-03-13T01:06:05.449" v="92"/>
          <ac:spMkLst>
            <pc:docMk/>
            <pc:sldMk cId="1795882484" sldId="343"/>
            <ac:spMk id="2" creationId="{9DF2FAFE-E61C-450A-AD8A-ABF3EB05286E}"/>
          </ac:spMkLst>
        </pc:spChg>
        <pc:spChg chg="del">
          <ac:chgData name="Katherine Xiomar González Santacruz" userId="S::gonzalezskatherinex@javeriana.edu.co::f57f9f2a-aaf0-4054-9607-07e1d1986900" providerId="AD" clId="Web-{13F2F37F-5FAE-4228-92C3-246AB8FCDAF4}" dt="2022-03-13T01:06:04.808" v="91"/>
          <ac:spMkLst>
            <pc:docMk/>
            <pc:sldMk cId="1795882484" sldId="343"/>
            <ac:spMk id="9" creationId="{3E16CBCA-098D-4BCD-84F9-37856707E11B}"/>
          </ac:spMkLst>
        </pc:spChg>
      </pc:sldChg>
      <pc:sldChg chg="addSp delSp modSp">
        <pc:chgData name="Katherine Xiomar González Santacruz" userId="S::gonzalezskatherinex@javeriana.edu.co::f57f9f2a-aaf0-4054-9607-07e1d1986900" providerId="AD" clId="Web-{13F2F37F-5FAE-4228-92C3-246AB8FCDAF4}" dt="2022-03-13T01:05:59.902" v="90"/>
        <pc:sldMkLst>
          <pc:docMk/>
          <pc:sldMk cId="1613064362" sldId="344"/>
        </pc:sldMkLst>
        <pc:spChg chg="add">
          <ac:chgData name="Katherine Xiomar González Santacruz" userId="S::gonzalezskatherinex@javeriana.edu.co::f57f9f2a-aaf0-4054-9607-07e1d1986900" providerId="AD" clId="Web-{13F2F37F-5FAE-4228-92C3-246AB8FCDAF4}" dt="2022-03-13T01:05:59.902" v="90"/>
          <ac:spMkLst>
            <pc:docMk/>
            <pc:sldMk cId="1613064362" sldId="344"/>
            <ac:spMk id="2" creationId="{8BBCFD02-24AD-4DBF-B0E3-266CD0623622}"/>
          </ac:spMkLst>
        </pc:spChg>
        <pc:spChg chg="del mod">
          <ac:chgData name="Katherine Xiomar González Santacruz" userId="S::gonzalezskatherinex@javeriana.edu.co::f57f9f2a-aaf0-4054-9607-07e1d1986900" providerId="AD" clId="Web-{13F2F37F-5FAE-4228-92C3-246AB8FCDAF4}" dt="2022-03-13T01:05:59.230" v="89"/>
          <ac:spMkLst>
            <pc:docMk/>
            <pc:sldMk cId="1613064362" sldId="344"/>
            <ac:spMk id="8" creationId="{3E16CBCA-098D-4BCD-84F9-37856707E11B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5:26.931" v="85" actId="20577"/>
        <pc:sldMkLst>
          <pc:docMk/>
          <pc:sldMk cId="1477181625" sldId="345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5:26.931" v="85" actId="20577"/>
          <ac:spMkLst>
            <pc:docMk/>
            <pc:sldMk cId="1477181625" sldId="345"/>
            <ac:spMk id="12" creationId="{21D53EBE-E8BC-4DC5-AF0A-C065223E12F0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5:46.729" v="88" actId="20577"/>
        <pc:sldMkLst>
          <pc:docMk/>
          <pc:sldMk cId="2471222074" sldId="346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5:46.729" v="88" actId="20577"/>
          <ac:spMkLst>
            <pc:docMk/>
            <pc:sldMk cId="2471222074" sldId="346"/>
            <ac:spMk id="2" creationId="{DB857BFC-6E2C-42ED-BAD8-332640FC8770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4:34.115" v="56" actId="20577"/>
        <pc:sldMkLst>
          <pc:docMk/>
          <pc:sldMk cId="2682680917" sldId="347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4:34.115" v="56" actId="20577"/>
          <ac:spMkLst>
            <pc:docMk/>
            <pc:sldMk cId="2682680917" sldId="347"/>
            <ac:spMk id="6" creationId="{CDC13583-2C47-4815-A584-07AE3D8E250D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4:28.881" v="52" actId="20577"/>
        <pc:sldMkLst>
          <pc:docMk/>
          <pc:sldMk cId="1718825256" sldId="348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4:28.881" v="52" actId="20577"/>
          <ac:spMkLst>
            <pc:docMk/>
            <pc:sldMk cId="1718825256" sldId="348"/>
            <ac:spMk id="2" creationId="{CB39B127-7638-1C42-B44E-1CC5AD1377C0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3:48.097" v="45" actId="20577"/>
        <pc:sldMkLst>
          <pc:docMk/>
          <pc:sldMk cId="1786565375" sldId="349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3:48.097" v="45" actId="20577"/>
          <ac:spMkLst>
            <pc:docMk/>
            <pc:sldMk cId="1786565375" sldId="349"/>
            <ac:spMk id="16" creationId="{376FA254-346C-4907-8B6F-CCE7AC39D733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3:41.175" v="42" actId="20577"/>
        <pc:sldMkLst>
          <pc:docMk/>
          <pc:sldMk cId="1695079085" sldId="350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3:41.175" v="42" actId="20577"/>
          <ac:spMkLst>
            <pc:docMk/>
            <pc:sldMk cId="1695079085" sldId="350"/>
            <ac:spMk id="9" creationId="{376FA254-346C-4907-8B6F-CCE7AC39D733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3:37.581" v="39" actId="20577"/>
        <pc:sldMkLst>
          <pc:docMk/>
          <pc:sldMk cId="153363498" sldId="351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3:37.581" v="39" actId="20577"/>
          <ac:spMkLst>
            <pc:docMk/>
            <pc:sldMk cId="153363498" sldId="351"/>
            <ac:spMk id="6" creationId="{FDC052E9-D152-490F-912E-61ED9A4A4A03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3:33.924" v="36" actId="20577"/>
        <pc:sldMkLst>
          <pc:docMk/>
          <pc:sldMk cId="1257050727" sldId="352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3:33.924" v="36" actId="20577"/>
          <ac:spMkLst>
            <pc:docMk/>
            <pc:sldMk cId="1257050727" sldId="352"/>
            <ac:spMk id="6" creationId="{146EC8E6-0E07-4DB3-B79C-BB0FC9DE8892}"/>
          </ac:spMkLst>
        </pc:spChg>
      </pc:sldChg>
      <pc:sldChg chg="modSp">
        <pc:chgData name="Katherine Xiomar González Santacruz" userId="S::gonzalezskatherinex@javeriana.edu.co::f57f9f2a-aaf0-4054-9607-07e1d1986900" providerId="AD" clId="Web-{13F2F37F-5FAE-4228-92C3-246AB8FCDAF4}" dt="2022-03-13T01:03:30.112" v="33" actId="20577"/>
        <pc:sldMkLst>
          <pc:docMk/>
          <pc:sldMk cId="3619768207" sldId="353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3:30.112" v="33" actId="20577"/>
          <ac:spMkLst>
            <pc:docMk/>
            <pc:sldMk cId="3619768207" sldId="353"/>
            <ac:spMk id="2" creationId="{CB39B127-7638-1C42-B44E-1CC5AD1377C0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13F2F37F-5FAE-4228-92C3-246AB8FCDAF4}" dt="2022-03-13T01:07:35.376" v="110" actId="20577"/>
        <pc:sldMkLst>
          <pc:docMk/>
          <pc:sldMk cId="3293455814" sldId="354"/>
        </pc:sldMkLst>
        <pc:spChg chg="mod">
          <ac:chgData name="Katherine Xiomar González Santacruz" userId="S::gonzalezskatherinex@javeriana.edu.co::f57f9f2a-aaf0-4054-9607-07e1d1986900" providerId="AD" clId="Web-{13F2F37F-5FAE-4228-92C3-246AB8FCDAF4}" dt="2022-03-13T01:07:35.376" v="110" actId="20577"/>
          <ac:spMkLst>
            <pc:docMk/>
            <pc:sldMk cId="3293455814" sldId="354"/>
            <ac:spMk id="8" creationId="{E70AA96F-A16C-44A2-8A7C-938678D477EA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276A80DA-35D1-4678-B1EB-A4192775AD29}"/>
    <pc:docChg chg="addSld modSld">
      <pc:chgData name="Katherine Xiomar González Santacruz" userId="S::gonzalezskatherinex@javeriana.edu.co::f57f9f2a-aaf0-4054-9607-07e1d1986900" providerId="AD" clId="Web-{276A80DA-35D1-4678-B1EB-A4192775AD29}" dt="2022-03-07T16:34:27.221" v="33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276A80DA-35D1-4678-B1EB-A4192775AD29}" dt="2022-03-07T16:33:23.889" v="26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276A80DA-35D1-4678-B1EB-A4192775AD29}" dt="2022-03-07T16:33:23.889" v="26" actId="20577"/>
          <ac:spMkLst>
            <pc:docMk/>
            <pc:sldMk cId="1043751833" sldId="271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276A80DA-35D1-4678-B1EB-A4192775AD29}" dt="2022-03-07T16:33:42.077" v="27" actId="20577"/>
        <pc:sldMkLst>
          <pc:docMk/>
          <pc:sldMk cId="2072952422" sldId="272"/>
        </pc:sldMkLst>
        <pc:spChg chg="mod">
          <ac:chgData name="Katherine Xiomar González Santacruz" userId="S::gonzalezskatherinex@javeriana.edu.co::f57f9f2a-aaf0-4054-9607-07e1d1986900" providerId="AD" clId="Web-{276A80DA-35D1-4678-B1EB-A4192775AD29}" dt="2022-03-07T16:33:42.077" v="27" actId="20577"/>
          <ac:spMkLst>
            <pc:docMk/>
            <pc:sldMk cId="2072952422" sldId="272"/>
            <ac:spMk id="3" creationId="{317F7E64-9060-4AF5-8E54-ABC7B5976AA9}"/>
          </ac:spMkLst>
        </pc:spChg>
      </pc:sldChg>
      <pc:sldChg chg="modSp add replId">
        <pc:chgData name="Katherine Xiomar González Santacruz" userId="S::gonzalezskatherinex@javeriana.edu.co::f57f9f2a-aaf0-4054-9607-07e1d1986900" providerId="AD" clId="Web-{276A80DA-35D1-4678-B1EB-A4192775AD29}" dt="2022-03-07T16:34:27.221" v="33" actId="20577"/>
        <pc:sldMkLst>
          <pc:docMk/>
          <pc:sldMk cId="4222544327" sldId="273"/>
        </pc:sldMkLst>
        <pc:spChg chg="mod">
          <ac:chgData name="Katherine Xiomar González Santacruz" userId="S::gonzalezskatherinex@javeriana.edu.co::f57f9f2a-aaf0-4054-9607-07e1d1986900" providerId="AD" clId="Web-{276A80DA-35D1-4678-B1EB-A4192775AD29}" dt="2022-03-07T16:34:27.221" v="33" actId="20577"/>
          <ac:spMkLst>
            <pc:docMk/>
            <pc:sldMk cId="4222544327" sldId="273"/>
            <ac:spMk id="3" creationId="{317F7E64-9060-4AF5-8E54-ABC7B5976AA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8B2ADD7C-AAD0-4639-9DED-179DF12A3C0E}"/>
    <pc:docChg chg="modSld">
      <pc:chgData name="Katherine Xiomar González Santacruz" userId="S::gonzalezskatherinex@javeriana.edu.co::f57f9f2a-aaf0-4054-9607-07e1d1986900" providerId="AD" clId="Web-{8B2ADD7C-AAD0-4639-9DED-179DF12A3C0E}" dt="2022-03-08T17:22:42.192" v="8" actId="1076"/>
      <pc:docMkLst>
        <pc:docMk/>
      </pc:docMkLst>
      <pc:sldChg chg="addSp delSp modSp">
        <pc:chgData name="Katherine Xiomar González Santacruz" userId="S::gonzalezskatherinex@javeriana.edu.co::f57f9f2a-aaf0-4054-9607-07e1d1986900" providerId="AD" clId="Web-{8B2ADD7C-AAD0-4639-9DED-179DF12A3C0E}" dt="2022-03-08T17:22:42.192" v="8" actId="1076"/>
        <pc:sldMkLst>
          <pc:docMk/>
          <pc:sldMk cId="3740867118" sldId="275"/>
        </pc:sldMkLst>
        <pc:spChg chg="mod">
          <ac:chgData name="Katherine Xiomar González Santacruz" userId="S::gonzalezskatherinex@javeriana.edu.co::f57f9f2a-aaf0-4054-9607-07e1d1986900" providerId="AD" clId="Web-{8B2ADD7C-AAD0-4639-9DED-179DF12A3C0E}" dt="2022-03-08T17:22:33.082" v="4" actId="14100"/>
          <ac:spMkLst>
            <pc:docMk/>
            <pc:sldMk cId="3740867118" sldId="275"/>
            <ac:spMk id="2" creationId="{5888BA12-3391-4C86-A4F9-148C5D7E73C8}"/>
          </ac:spMkLst>
        </pc:spChg>
        <pc:picChg chg="del">
          <ac:chgData name="Katherine Xiomar González Santacruz" userId="S::gonzalezskatherinex@javeriana.edu.co::f57f9f2a-aaf0-4054-9607-07e1d1986900" providerId="AD" clId="Web-{8B2ADD7C-AAD0-4639-9DED-179DF12A3C0E}" dt="2022-03-08T17:22:18.097" v="0"/>
          <ac:picMkLst>
            <pc:docMk/>
            <pc:sldMk cId="3740867118" sldId="275"/>
            <ac:picMk id="4" creationId="{1B2F5A07-5221-4F6F-A903-CB424A3E69BF}"/>
          </ac:picMkLst>
        </pc:picChg>
        <pc:picChg chg="add mod">
          <ac:chgData name="Katherine Xiomar González Santacruz" userId="S::gonzalezskatherinex@javeriana.edu.co::f57f9f2a-aaf0-4054-9607-07e1d1986900" providerId="AD" clId="Web-{8B2ADD7C-AAD0-4639-9DED-179DF12A3C0E}" dt="2022-03-08T17:22:42.192" v="8" actId="1076"/>
          <ac:picMkLst>
            <pc:docMk/>
            <pc:sldMk cId="3740867118" sldId="275"/>
            <ac:picMk id="5" creationId="{BDDBF4CE-3875-4D90-B0DE-ECEF522E7435}"/>
          </ac:picMkLst>
        </pc:picChg>
      </pc:sldChg>
    </pc:docChg>
  </pc:docChgLst>
  <pc:docChgLst>
    <pc:chgData name="Katherine Xiomar González Santacruz" userId="S::gonzalezskatherinex@javeriana.edu.co::f57f9f2a-aaf0-4054-9607-07e1d1986900" providerId="AD" clId="Web-{53F84F61-A8C1-4AA0-911D-BDEE2689BEB0}"/>
    <pc:docChg chg="modSld">
      <pc:chgData name="Katherine Xiomar González Santacruz" userId="S::gonzalezskatherinex@javeriana.edu.co::f57f9f2a-aaf0-4054-9607-07e1d1986900" providerId="AD" clId="Web-{53F84F61-A8C1-4AA0-911D-BDEE2689BEB0}" dt="2022-03-08T20:52:21.410" v="143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53F84F61-A8C1-4AA0-911D-BDEE2689BEB0}" dt="2022-03-08T20:45:17.210" v="112" actId="20577"/>
        <pc:sldMkLst>
          <pc:docMk/>
          <pc:sldMk cId="481549956" sldId="263"/>
        </pc:sldMkLst>
        <pc:spChg chg="mod">
          <ac:chgData name="Katherine Xiomar González Santacruz" userId="S::gonzalezskatherinex@javeriana.edu.co::f57f9f2a-aaf0-4054-9607-07e1d1986900" providerId="AD" clId="Web-{53F84F61-A8C1-4AA0-911D-BDEE2689BEB0}" dt="2022-03-08T20:45:17.210" v="112" actId="20577"/>
          <ac:spMkLst>
            <pc:docMk/>
            <pc:sldMk cId="481549956" sldId="263"/>
            <ac:spMk id="8" creationId="{E70AA96F-A16C-44A2-8A7C-938678D477EA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53F84F61-A8C1-4AA0-911D-BDEE2689BEB0}" dt="2022-03-08T20:52:21.410" v="143" actId="20577"/>
        <pc:sldMkLst>
          <pc:docMk/>
          <pc:sldMk cId="3501807234" sldId="278"/>
        </pc:sldMkLst>
        <pc:spChg chg="add mod">
          <ac:chgData name="Katherine Xiomar González Santacruz" userId="S::gonzalezskatherinex@javeriana.edu.co::f57f9f2a-aaf0-4054-9607-07e1d1986900" providerId="AD" clId="Web-{53F84F61-A8C1-4AA0-911D-BDEE2689BEB0}" dt="2022-03-08T20:52:21.410" v="143" actId="20577"/>
          <ac:spMkLst>
            <pc:docMk/>
            <pc:sldMk cId="3501807234" sldId="278"/>
            <ac:spMk id="5" creationId="{62D06C7E-729B-4379-97D7-0858AF49BE2B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F3AE1EDC-B39C-40D0-8D1E-5F8B828EC8B8}"/>
    <pc:docChg chg="modSld">
      <pc:chgData name="Katherine Xiomar González Santacruz" userId="S::gonzalezskatherinex@javeriana.edu.co::f57f9f2a-aaf0-4054-9607-07e1d1986900" providerId="AD" clId="Web-{F3AE1EDC-B39C-40D0-8D1E-5F8B828EC8B8}" dt="2022-03-11T15:59:52.976" v="178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F3AE1EDC-B39C-40D0-8D1E-5F8B828EC8B8}" dt="2022-03-11T15:18:43.398" v="3" actId="20577"/>
        <pc:sldMkLst>
          <pc:docMk/>
          <pc:sldMk cId="3525925442" sldId="257"/>
        </pc:sldMkLst>
        <pc:spChg chg="mod">
          <ac:chgData name="Katherine Xiomar González Santacruz" userId="S::gonzalezskatherinex@javeriana.edu.co::f57f9f2a-aaf0-4054-9607-07e1d1986900" providerId="AD" clId="Web-{F3AE1EDC-B39C-40D0-8D1E-5F8B828EC8B8}" dt="2022-03-11T15:18:43.398" v="3" actId="20577"/>
          <ac:spMkLst>
            <pc:docMk/>
            <pc:sldMk cId="3525925442" sldId="257"/>
            <ac:spMk id="3" creationId="{317F7E64-9060-4AF5-8E54-ABC7B5976AA9}"/>
          </ac:spMkLst>
        </pc:spChg>
      </pc:sldChg>
      <pc:sldChg chg="addSp modSp">
        <pc:chgData name="Katherine Xiomar González Santacruz" userId="S::gonzalezskatherinex@javeriana.edu.co::f57f9f2a-aaf0-4054-9607-07e1d1986900" providerId="AD" clId="Web-{F3AE1EDC-B39C-40D0-8D1E-5F8B828EC8B8}" dt="2022-03-11T15:56:28.471" v="166" actId="20577"/>
        <pc:sldMkLst>
          <pc:docMk/>
          <pc:sldMk cId="1043751833" sldId="271"/>
        </pc:sldMkLst>
        <pc:spChg chg="mod">
          <ac:chgData name="Katherine Xiomar González Santacruz" userId="S::gonzalezskatherinex@javeriana.edu.co::f57f9f2a-aaf0-4054-9607-07e1d1986900" providerId="AD" clId="Web-{F3AE1EDC-B39C-40D0-8D1E-5F8B828EC8B8}" dt="2022-03-11T15:55:24.579" v="140" actId="20577"/>
          <ac:spMkLst>
            <pc:docMk/>
            <pc:sldMk cId="1043751833" sldId="271"/>
            <ac:spMk id="2" creationId="{B4043BD1-1E87-45DC-9E4A-BE923D80206F}"/>
          </ac:spMkLst>
        </pc:spChg>
        <pc:spChg chg="add mod">
          <ac:chgData name="Katherine Xiomar González Santacruz" userId="S::gonzalezskatherinex@javeriana.edu.co::f57f9f2a-aaf0-4054-9607-07e1d1986900" providerId="AD" clId="Web-{F3AE1EDC-B39C-40D0-8D1E-5F8B828EC8B8}" dt="2022-03-11T15:56:05.205" v="158" actId="1076"/>
          <ac:spMkLst>
            <pc:docMk/>
            <pc:sldMk cId="1043751833" sldId="271"/>
            <ac:spMk id="7" creationId="{A90139F8-458F-460A-BBD1-75C830F1DCC7}"/>
          </ac:spMkLst>
        </pc:spChg>
        <pc:spChg chg="mod">
          <ac:chgData name="Katherine Xiomar González Santacruz" userId="S::gonzalezskatherinex@javeriana.edu.co::f57f9f2a-aaf0-4054-9607-07e1d1986900" providerId="AD" clId="Web-{F3AE1EDC-B39C-40D0-8D1E-5F8B828EC8B8}" dt="2022-03-11T15:56:28.471" v="166" actId="20577"/>
          <ac:spMkLst>
            <pc:docMk/>
            <pc:sldMk cId="1043751833" sldId="271"/>
            <ac:spMk id="11" creationId="{FD74A8E6-9D26-40D2-9EFF-752B13FA58E4}"/>
          </ac:spMkLst>
        </pc:spChg>
        <pc:picChg chg="mod modCrop">
          <ac:chgData name="Katherine Xiomar González Santacruz" userId="S::gonzalezskatherinex@javeriana.edu.co::f57f9f2a-aaf0-4054-9607-07e1d1986900" providerId="AD" clId="Web-{F3AE1EDC-B39C-40D0-8D1E-5F8B828EC8B8}" dt="2022-03-11T15:53:00.419" v="114" actId="1076"/>
          <ac:picMkLst>
            <pc:docMk/>
            <pc:sldMk cId="1043751833" sldId="271"/>
            <ac:picMk id="5" creationId="{533C2622-FCE8-4612-8EDC-DC71A8F80B28}"/>
          </ac:picMkLst>
        </pc:picChg>
      </pc:sldChg>
      <pc:sldChg chg="modSp">
        <pc:chgData name="Katherine Xiomar González Santacruz" userId="S::gonzalezskatherinex@javeriana.edu.co::f57f9f2a-aaf0-4054-9607-07e1d1986900" providerId="AD" clId="Web-{F3AE1EDC-B39C-40D0-8D1E-5F8B828EC8B8}" dt="2022-03-11T15:18:57.024" v="6" actId="20577"/>
        <pc:sldMkLst>
          <pc:docMk/>
          <pc:sldMk cId="4222544327" sldId="273"/>
        </pc:sldMkLst>
        <pc:spChg chg="mod">
          <ac:chgData name="Katherine Xiomar González Santacruz" userId="S::gonzalezskatherinex@javeriana.edu.co::f57f9f2a-aaf0-4054-9607-07e1d1986900" providerId="AD" clId="Web-{F3AE1EDC-B39C-40D0-8D1E-5F8B828EC8B8}" dt="2022-03-11T15:18:57.024" v="6" actId="20577"/>
          <ac:spMkLst>
            <pc:docMk/>
            <pc:sldMk cId="4222544327" sldId="273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F3AE1EDC-B39C-40D0-8D1E-5F8B828EC8B8}" dt="2022-03-11T15:59:19.179" v="171" actId="20577"/>
        <pc:sldMkLst>
          <pc:docMk/>
          <pc:sldMk cId="3740867118" sldId="275"/>
        </pc:sldMkLst>
        <pc:spChg chg="mod">
          <ac:chgData name="Katherine Xiomar González Santacruz" userId="S::gonzalezskatherinex@javeriana.edu.co::f57f9f2a-aaf0-4054-9607-07e1d1986900" providerId="AD" clId="Web-{F3AE1EDC-B39C-40D0-8D1E-5F8B828EC8B8}" dt="2022-03-11T15:59:19.179" v="171" actId="20577"/>
          <ac:spMkLst>
            <pc:docMk/>
            <pc:sldMk cId="3740867118" sldId="275"/>
            <ac:spMk id="2" creationId="{5888BA12-3391-4C86-A4F9-148C5D7E73C8}"/>
          </ac:spMkLst>
        </pc:spChg>
      </pc:sldChg>
      <pc:sldChg chg="modSp">
        <pc:chgData name="Katherine Xiomar González Santacruz" userId="S::gonzalezskatherinex@javeriana.edu.co::f57f9f2a-aaf0-4054-9607-07e1d1986900" providerId="AD" clId="Web-{F3AE1EDC-B39C-40D0-8D1E-5F8B828EC8B8}" dt="2022-03-11T15:59:42.429" v="175" actId="20577"/>
        <pc:sldMkLst>
          <pc:docMk/>
          <pc:sldMk cId="1938138946" sldId="279"/>
        </pc:sldMkLst>
        <pc:spChg chg="mod">
          <ac:chgData name="Katherine Xiomar González Santacruz" userId="S::gonzalezskatherinex@javeriana.edu.co::f57f9f2a-aaf0-4054-9607-07e1d1986900" providerId="AD" clId="Web-{F3AE1EDC-B39C-40D0-8D1E-5F8B828EC8B8}" dt="2022-03-11T15:59:42.429" v="175" actId="20577"/>
          <ac:spMkLst>
            <pc:docMk/>
            <pc:sldMk cId="1938138946" sldId="279"/>
            <ac:spMk id="3" creationId="{317F7E64-9060-4AF5-8E54-ABC7B5976AA9}"/>
          </ac:spMkLst>
        </pc:spChg>
      </pc:sldChg>
      <pc:sldChg chg="modSp">
        <pc:chgData name="Katherine Xiomar González Santacruz" userId="S::gonzalezskatherinex@javeriana.edu.co::f57f9f2a-aaf0-4054-9607-07e1d1986900" providerId="AD" clId="Web-{F3AE1EDC-B39C-40D0-8D1E-5F8B828EC8B8}" dt="2022-03-11T15:59:52.976" v="178" actId="20577"/>
        <pc:sldMkLst>
          <pc:docMk/>
          <pc:sldMk cId="2009011417" sldId="281"/>
        </pc:sldMkLst>
        <pc:spChg chg="mod">
          <ac:chgData name="Katherine Xiomar González Santacruz" userId="S::gonzalezskatherinex@javeriana.edu.co::f57f9f2a-aaf0-4054-9607-07e1d1986900" providerId="AD" clId="Web-{F3AE1EDC-B39C-40D0-8D1E-5F8B828EC8B8}" dt="2022-03-11T15:59:52.976" v="178" actId="20577"/>
          <ac:spMkLst>
            <pc:docMk/>
            <pc:sldMk cId="2009011417" sldId="281"/>
            <ac:spMk id="3" creationId="{317F7E64-9060-4AF5-8E54-ABC7B5976AA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B32B5949-68BB-4244-8CA8-EDC77CB403F1}"/>
    <pc:docChg chg="addSld modSld">
      <pc:chgData name="Katherine Xiomar González Santacruz" userId="S::gonzalezskatherinex@javeriana.edu.co::f57f9f2a-aaf0-4054-9607-07e1d1986900" providerId="AD" clId="Web-{B32B5949-68BB-4244-8CA8-EDC77CB403F1}" dt="2022-03-06T17:10:18.320" v="235" actId="20577"/>
      <pc:docMkLst>
        <pc:docMk/>
      </pc:docMkLst>
      <pc:sldChg chg="modSp">
        <pc:chgData name="Katherine Xiomar González Santacruz" userId="S::gonzalezskatherinex@javeriana.edu.co::f57f9f2a-aaf0-4054-9607-07e1d1986900" providerId="AD" clId="Web-{B32B5949-68BB-4244-8CA8-EDC77CB403F1}" dt="2022-03-06T17:00:59.862" v="5" actId="20577"/>
        <pc:sldMkLst>
          <pc:docMk/>
          <pc:sldMk cId="109857222" sldId="256"/>
        </pc:sldMkLst>
        <pc:spChg chg="mod">
          <ac:chgData name="Katherine Xiomar González Santacruz" userId="S::gonzalezskatherinex@javeriana.edu.co::f57f9f2a-aaf0-4054-9607-07e1d1986900" providerId="AD" clId="Web-{B32B5949-68BB-4244-8CA8-EDC77CB403F1}" dt="2022-03-06T17:00:59.862" v="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Katherine Xiomar González Santacruz" userId="S::gonzalezskatherinex@javeriana.edu.co::f57f9f2a-aaf0-4054-9607-07e1d1986900" providerId="AD" clId="Web-{B32B5949-68BB-4244-8CA8-EDC77CB403F1}" dt="2022-03-06T17:10:18.320" v="235" actId="20577"/>
        <pc:sldMkLst>
          <pc:docMk/>
          <pc:sldMk cId="3525925442" sldId="257"/>
        </pc:sldMkLst>
        <pc:spChg chg="mod">
          <ac:chgData name="Katherine Xiomar González Santacruz" userId="S::gonzalezskatherinex@javeriana.edu.co::f57f9f2a-aaf0-4054-9607-07e1d1986900" providerId="AD" clId="Web-{B32B5949-68BB-4244-8CA8-EDC77CB403F1}" dt="2022-03-06T17:01:13.269" v="16" actId="20577"/>
          <ac:spMkLst>
            <pc:docMk/>
            <pc:sldMk cId="3525925442" sldId="257"/>
            <ac:spMk id="2" creationId="{1325EF75-870C-4CEE-A43C-0709B0D0C5F5}"/>
          </ac:spMkLst>
        </pc:spChg>
        <pc:spChg chg="mod">
          <ac:chgData name="Katherine Xiomar González Santacruz" userId="S::gonzalezskatherinex@javeriana.edu.co::f57f9f2a-aaf0-4054-9607-07e1d1986900" providerId="AD" clId="Web-{B32B5949-68BB-4244-8CA8-EDC77CB403F1}" dt="2022-03-06T17:10:18.320" v="235" actId="20577"/>
          <ac:spMkLst>
            <pc:docMk/>
            <pc:sldMk cId="3525925442" sldId="257"/>
            <ac:spMk id="3" creationId="{317F7E64-9060-4AF5-8E54-ABC7B5976AA9}"/>
          </ac:spMkLst>
        </pc:spChg>
      </pc:sldChg>
    </pc:docChg>
  </pc:docChgLst>
  <pc:docChgLst>
    <pc:chgData name="Katherine Xiomar González Santacruz" userId="S::gonzalezskatherinex@javeriana.edu.co::f57f9f2a-aaf0-4054-9607-07e1d1986900" providerId="AD" clId="Web-{AAA004D5-5026-4FD6-8E09-005875B546F5}"/>
    <pc:docChg chg="addSld delSld modSld sldOrd addMainMaster">
      <pc:chgData name="Katherine Xiomar González Santacruz" userId="S::gonzalezskatherinex@javeriana.edu.co::f57f9f2a-aaf0-4054-9607-07e1d1986900" providerId="AD" clId="Web-{AAA004D5-5026-4FD6-8E09-005875B546F5}" dt="2022-03-06T17:24:25.384" v="215" actId="20577"/>
      <pc:docMkLst>
        <pc:docMk/>
      </pc:docMkLst>
      <pc:sldChg chg="del">
        <pc:chgData name="Katherine Xiomar González Santacruz" userId="S::gonzalezskatherinex@javeriana.edu.co::f57f9f2a-aaf0-4054-9607-07e1d1986900" providerId="AD" clId="Web-{AAA004D5-5026-4FD6-8E09-005875B546F5}" dt="2022-03-06T17:17:27.368" v="87"/>
        <pc:sldMkLst>
          <pc:docMk/>
          <pc:sldMk cId="109857222" sldId="256"/>
        </pc:sldMkLst>
      </pc:sldChg>
      <pc:sldChg chg="addSp delSp modSp">
        <pc:chgData name="Katherine Xiomar González Santacruz" userId="S::gonzalezskatherinex@javeriana.edu.co::f57f9f2a-aaf0-4054-9607-07e1d1986900" providerId="AD" clId="Web-{AAA004D5-5026-4FD6-8E09-005875B546F5}" dt="2022-03-06T17:24:25.384" v="215" actId="20577"/>
        <pc:sldMkLst>
          <pc:docMk/>
          <pc:sldMk cId="3525925442" sldId="257"/>
        </pc:sldMkLst>
        <pc:spChg chg="del">
          <ac:chgData name="Katherine Xiomar González Santacruz" userId="S::gonzalezskatherinex@javeriana.edu.co::f57f9f2a-aaf0-4054-9607-07e1d1986900" providerId="AD" clId="Web-{AAA004D5-5026-4FD6-8E09-005875B546F5}" dt="2022-03-06T17:19:31.481" v="114"/>
          <ac:spMkLst>
            <pc:docMk/>
            <pc:sldMk cId="3525925442" sldId="257"/>
            <ac:spMk id="2" creationId="{1325EF75-870C-4CEE-A43C-0709B0D0C5F5}"/>
          </ac:spMkLst>
        </pc:spChg>
        <pc:spChg chg="mod">
          <ac:chgData name="Katherine Xiomar González Santacruz" userId="S::gonzalezskatherinex@javeriana.edu.co::f57f9f2a-aaf0-4054-9607-07e1d1986900" providerId="AD" clId="Web-{AAA004D5-5026-4FD6-8E09-005875B546F5}" dt="2022-03-06T17:24:25.384" v="215" actId="20577"/>
          <ac:spMkLst>
            <pc:docMk/>
            <pc:sldMk cId="3525925442" sldId="257"/>
            <ac:spMk id="3" creationId="{317F7E64-9060-4AF5-8E54-ABC7B5976AA9}"/>
          </ac:spMkLst>
        </pc:spChg>
        <pc:spChg chg="add del mod">
          <ac:chgData name="Katherine Xiomar González Santacruz" userId="S::gonzalezskatherinex@javeriana.edu.co::f57f9f2a-aaf0-4054-9607-07e1d1986900" providerId="AD" clId="Web-{AAA004D5-5026-4FD6-8E09-005875B546F5}" dt="2022-03-06T17:20:00.435" v="117"/>
          <ac:spMkLst>
            <pc:docMk/>
            <pc:sldMk cId="3525925442" sldId="257"/>
            <ac:spMk id="5" creationId="{E6783D44-A985-411E-B23D-BD671CC7F813}"/>
          </ac:spMkLst>
        </pc:spChg>
        <pc:spChg chg="add">
          <ac:chgData name="Katherine Xiomar González Santacruz" userId="S::gonzalezskatherinex@javeriana.edu.co::f57f9f2a-aaf0-4054-9607-07e1d1986900" providerId="AD" clId="Web-{AAA004D5-5026-4FD6-8E09-005875B546F5}" dt="2022-03-06T17:20:13.826" v="119"/>
          <ac:spMkLst>
            <pc:docMk/>
            <pc:sldMk cId="3525925442" sldId="257"/>
            <ac:spMk id="11" creationId="{FD74A8E6-9D26-40D2-9EFF-752B13FA58E4}"/>
          </ac:spMkLst>
        </pc:spChg>
        <pc:picChg chg="add del">
          <ac:chgData name="Katherine Xiomar González Santacruz" userId="S::gonzalezskatherinex@javeriana.edu.co::f57f9f2a-aaf0-4054-9607-07e1d1986900" providerId="AD" clId="Web-{AAA004D5-5026-4FD6-8E09-005875B546F5}" dt="2022-03-06T17:19:48.685" v="116"/>
          <ac:picMkLst>
            <pc:docMk/>
            <pc:sldMk cId="3525925442" sldId="257"/>
            <ac:picMk id="7" creationId="{A42F1B44-125C-4465-8246-CBF65E374E71}"/>
          </ac:picMkLst>
        </pc:picChg>
        <pc:picChg chg="add">
          <ac:chgData name="Katherine Xiomar González Santacruz" userId="S::gonzalezskatherinex@javeriana.edu.co::f57f9f2a-aaf0-4054-9607-07e1d1986900" providerId="AD" clId="Web-{AAA004D5-5026-4FD6-8E09-005875B546F5}" dt="2022-03-06T17:20:01.216" v="118"/>
          <ac:picMkLst>
            <pc:docMk/>
            <pc:sldMk cId="3525925442" sldId="257"/>
            <ac:picMk id="9" creationId="{C756E559-2593-42EB-ACAA-7FB39018C5AC}"/>
          </ac:picMkLst>
        </pc:picChg>
      </pc:sldChg>
      <pc:sldChg chg="new del">
        <pc:chgData name="Katherine Xiomar González Santacruz" userId="S::gonzalezskatherinex@javeriana.edu.co::f57f9f2a-aaf0-4054-9607-07e1d1986900" providerId="AD" clId="Web-{AAA004D5-5026-4FD6-8E09-005875B546F5}" dt="2022-03-06T17:19:17.574" v="113"/>
        <pc:sldMkLst>
          <pc:docMk/>
          <pc:sldMk cId="579468698" sldId="258"/>
        </pc:sldMkLst>
      </pc:sldChg>
      <pc:sldChg chg="modSp add">
        <pc:chgData name="Katherine Xiomar González Santacruz" userId="S::gonzalezskatherinex@javeriana.edu.co::f57f9f2a-aaf0-4054-9607-07e1d1986900" providerId="AD" clId="Web-{AAA004D5-5026-4FD6-8E09-005875B546F5}" dt="2022-03-06T17:24:21.665" v="212" actId="20577"/>
        <pc:sldMkLst>
          <pc:docMk/>
          <pc:sldMk cId="848663369" sldId="259"/>
        </pc:sldMkLst>
        <pc:spChg chg="mod">
          <ac:chgData name="Katherine Xiomar González Santacruz" userId="S::gonzalezskatherinex@javeriana.edu.co::f57f9f2a-aaf0-4054-9607-07e1d1986900" providerId="AD" clId="Web-{AAA004D5-5026-4FD6-8E09-005875B546F5}" dt="2022-03-06T17:17:07.133" v="85" actId="20577"/>
          <ac:spMkLst>
            <pc:docMk/>
            <pc:sldMk cId="848663369" sldId="259"/>
            <ac:spMk id="7" creationId="{962EFA22-9ADE-134A-A019-9DEA794CC719}"/>
          </ac:spMkLst>
        </pc:spChg>
        <pc:spChg chg="mod">
          <ac:chgData name="Katherine Xiomar González Santacruz" userId="S::gonzalezskatherinex@javeriana.edu.co::f57f9f2a-aaf0-4054-9607-07e1d1986900" providerId="AD" clId="Web-{AAA004D5-5026-4FD6-8E09-005875B546F5}" dt="2022-03-06T17:24:21.665" v="212" actId="20577"/>
          <ac:spMkLst>
            <pc:docMk/>
            <pc:sldMk cId="848663369" sldId="259"/>
            <ac:spMk id="8" creationId="{DB814037-762C-44E5-BA6B-7F96D8EE4DF4}"/>
          </ac:spMkLst>
        </pc:spChg>
      </pc:sldChg>
      <pc:sldChg chg="add">
        <pc:chgData name="Katherine Xiomar González Santacruz" userId="S::gonzalezskatherinex@javeriana.edu.co::f57f9f2a-aaf0-4054-9607-07e1d1986900" providerId="AD" clId="Web-{AAA004D5-5026-4FD6-8E09-005875B546F5}" dt="2022-03-06T17:17:25.039" v="86"/>
        <pc:sldMkLst>
          <pc:docMk/>
          <pc:sldMk cId="2660888605" sldId="260"/>
        </pc:sldMkLst>
      </pc:sldChg>
      <pc:sldChg chg="new del">
        <pc:chgData name="Katherine Xiomar González Santacruz" userId="S::gonzalezskatherinex@javeriana.edu.co::f57f9f2a-aaf0-4054-9607-07e1d1986900" providerId="AD" clId="Web-{AAA004D5-5026-4FD6-8E09-005875B546F5}" dt="2022-03-06T17:20:44.265" v="122"/>
        <pc:sldMkLst>
          <pc:docMk/>
          <pc:sldMk cId="2226820220" sldId="261"/>
        </pc:sldMkLst>
      </pc:sldChg>
      <pc:sldChg chg="add">
        <pc:chgData name="Katherine Xiomar González Santacruz" userId="S::gonzalezskatherinex@javeriana.edu.co::f57f9f2a-aaf0-4054-9607-07e1d1986900" providerId="AD" clId="Web-{AAA004D5-5026-4FD6-8E09-005875B546F5}" dt="2022-03-06T17:17:56.212" v="89"/>
        <pc:sldMkLst>
          <pc:docMk/>
          <pc:sldMk cId="3138494673" sldId="262"/>
        </pc:sldMkLst>
      </pc:sldChg>
      <pc:sldChg chg="add">
        <pc:chgData name="Katherine Xiomar González Santacruz" userId="S::gonzalezskatherinex@javeriana.edu.co::f57f9f2a-aaf0-4054-9607-07e1d1986900" providerId="AD" clId="Web-{AAA004D5-5026-4FD6-8E09-005875B546F5}" dt="2022-03-06T17:18:01.712" v="90"/>
        <pc:sldMkLst>
          <pc:docMk/>
          <pc:sldMk cId="481549956" sldId="263"/>
        </pc:sldMkLst>
      </pc:sldChg>
      <pc:sldChg chg="delSp modSp add del">
        <pc:chgData name="Katherine Xiomar González Santacruz" userId="S::gonzalezskatherinex@javeriana.edu.co::f57f9f2a-aaf0-4054-9607-07e1d1986900" providerId="AD" clId="Web-{AAA004D5-5026-4FD6-8E09-005875B546F5}" dt="2022-03-06T17:20:34.311" v="121"/>
        <pc:sldMkLst>
          <pc:docMk/>
          <pc:sldMk cId="884193453" sldId="264"/>
        </pc:sldMkLst>
        <pc:spChg chg="mod">
          <ac:chgData name="Katherine Xiomar González Santacruz" userId="S::gonzalezskatherinex@javeriana.edu.co::f57f9f2a-aaf0-4054-9607-07e1d1986900" providerId="AD" clId="Web-{AAA004D5-5026-4FD6-8E09-005875B546F5}" dt="2022-03-06T17:18:20.135" v="109" actId="20577"/>
          <ac:spMkLst>
            <pc:docMk/>
            <pc:sldMk cId="884193453" sldId="264"/>
            <ac:spMk id="2" creationId="{CB39B127-7638-1C42-B44E-1CC5AD1377C0}"/>
          </ac:spMkLst>
        </pc:spChg>
        <pc:spChg chg="mod">
          <ac:chgData name="Katherine Xiomar González Santacruz" userId="S::gonzalezskatherinex@javeriana.edu.co::f57f9f2a-aaf0-4054-9607-07e1d1986900" providerId="AD" clId="Web-{AAA004D5-5026-4FD6-8E09-005875B546F5}" dt="2022-03-06T17:18:40.807" v="112" actId="20577"/>
          <ac:spMkLst>
            <pc:docMk/>
            <pc:sldMk cId="884193453" sldId="264"/>
            <ac:spMk id="5" creationId="{4AF9FD5B-DDDF-1448-BF77-51BFB207E49F}"/>
          </ac:spMkLst>
        </pc:spChg>
        <pc:spChg chg="mod">
          <ac:chgData name="Katherine Xiomar González Santacruz" userId="S::gonzalezskatherinex@javeriana.edu.co::f57f9f2a-aaf0-4054-9607-07e1d1986900" providerId="AD" clId="Web-{AAA004D5-5026-4FD6-8E09-005875B546F5}" dt="2022-03-06T17:18:34.948" v="111" actId="1076"/>
          <ac:spMkLst>
            <pc:docMk/>
            <pc:sldMk cId="884193453" sldId="264"/>
            <ac:spMk id="10" creationId="{6EC9683B-60B4-459E-9C47-D3E453314648}"/>
          </ac:spMkLst>
        </pc:spChg>
        <pc:picChg chg="del">
          <ac:chgData name="Katherine Xiomar González Santacruz" userId="S::gonzalezskatherinex@javeriana.edu.co::f57f9f2a-aaf0-4054-9607-07e1d1986900" providerId="AD" clId="Web-{AAA004D5-5026-4FD6-8E09-005875B546F5}" dt="2022-03-06T17:18:23.698" v="110"/>
          <ac:picMkLst>
            <pc:docMk/>
            <pc:sldMk cId="884193453" sldId="264"/>
            <ac:picMk id="9" creationId="{429C7103-FD12-42FF-B9C7-0FBE2C854B86}"/>
          </ac:picMkLst>
        </pc:picChg>
      </pc:sldChg>
      <pc:sldChg chg="add">
        <pc:chgData name="Katherine Xiomar González Santacruz" userId="S::gonzalezskatherinex@javeriana.edu.co::f57f9f2a-aaf0-4054-9607-07e1d1986900" providerId="AD" clId="Web-{AAA004D5-5026-4FD6-8E09-005875B546F5}" dt="2022-03-06T17:20:27.217" v="120"/>
        <pc:sldMkLst>
          <pc:docMk/>
          <pc:sldMk cId="2104951915" sldId="265"/>
        </pc:sldMkLst>
      </pc:sldChg>
      <pc:sldChg chg="new del">
        <pc:chgData name="Katherine Xiomar González Santacruz" userId="S::gonzalezskatherinex@javeriana.edu.co::f57f9f2a-aaf0-4054-9607-07e1d1986900" providerId="AD" clId="Web-{AAA004D5-5026-4FD6-8E09-005875B546F5}" dt="2022-03-06T17:21:21.578" v="129"/>
        <pc:sldMkLst>
          <pc:docMk/>
          <pc:sldMk cId="201355492" sldId="266"/>
        </pc:sldMkLst>
      </pc:sldChg>
      <pc:sldChg chg="add">
        <pc:chgData name="Katherine Xiomar González Santacruz" userId="S::gonzalezskatherinex@javeriana.edu.co::f57f9f2a-aaf0-4054-9607-07e1d1986900" providerId="AD" clId="Web-{AAA004D5-5026-4FD6-8E09-005875B546F5}" dt="2022-03-06T17:20:54.437" v="124"/>
        <pc:sldMkLst>
          <pc:docMk/>
          <pc:sldMk cId="2083389896" sldId="267"/>
        </pc:sldMkLst>
      </pc:sldChg>
      <pc:sldChg chg="new del">
        <pc:chgData name="Katherine Xiomar González Santacruz" userId="S::gonzalezskatherinex@javeriana.edu.co::f57f9f2a-aaf0-4054-9607-07e1d1986900" providerId="AD" clId="Web-{AAA004D5-5026-4FD6-8E09-005875B546F5}" dt="2022-03-06T17:21:37.188" v="132"/>
        <pc:sldMkLst>
          <pc:docMk/>
          <pc:sldMk cId="519270446" sldId="268"/>
        </pc:sldMkLst>
      </pc:sldChg>
      <pc:sldChg chg="add ord">
        <pc:chgData name="Katherine Xiomar González Santacruz" userId="S::gonzalezskatherinex@javeriana.edu.co::f57f9f2a-aaf0-4054-9607-07e1d1986900" providerId="AD" clId="Web-{AAA004D5-5026-4FD6-8E09-005875B546F5}" dt="2022-03-06T17:21:19.422" v="128"/>
        <pc:sldMkLst>
          <pc:docMk/>
          <pc:sldMk cId="1371656088" sldId="269"/>
        </pc:sldMkLst>
      </pc:sldChg>
      <pc:sldChg chg="add ord">
        <pc:chgData name="Katherine Xiomar González Santacruz" userId="S::gonzalezskatherinex@javeriana.edu.co::f57f9f2a-aaf0-4054-9607-07e1d1986900" providerId="AD" clId="Web-{AAA004D5-5026-4FD6-8E09-005875B546F5}" dt="2022-03-06T17:21:33.860" v="131"/>
        <pc:sldMkLst>
          <pc:docMk/>
          <pc:sldMk cId="357278897" sldId="270"/>
        </pc:sldMkLst>
      </pc:sldChg>
      <pc:sldMasterChg chg="add addSldLayout">
        <pc:chgData name="Katherine Xiomar González Santacruz" userId="S::gonzalezskatherinex@javeriana.edu.co::f57f9f2a-aaf0-4054-9607-07e1d1986900" providerId="AD" clId="Web-{AAA004D5-5026-4FD6-8E09-005875B546F5}" dt="2022-03-06T17:16:13.490" v="1"/>
        <pc:sldMasterMkLst>
          <pc:docMk/>
          <pc:sldMasterMk cId="422568223" sldId="2147483648"/>
        </pc:sldMasterMkLst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375703332" sldId="2147483649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843978744" sldId="2147483650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621261973" sldId="2147483651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484488497" sldId="2147483652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1687663302" sldId="2147483653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593107138" sldId="2147483654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1880062639" sldId="2147483655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138391715" sldId="2147483656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224764304" sldId="2147483657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189922255" sldId="2147483658"/>
          </pc:sldLayoutMkLst>
        </pc:sldLayoutChg>
        <pc:sldLayoutChg chg="add">
          <pc:chgData name="Katherine Xiomar González Santacruz" userId="S::gonzalezskatherinex@javeriana.edu.co::f57f9f2a-aaf0-4054-9607-07e1d1986900" providerId="AD" clId="Web-{AAA004D5-5026-4FD6-8E09-005875B546F5}" dt="2022-03-06T17:16:13.490" v="1"/>
          <pc:sldLayoutMkLst>
            <pc:docMk/>
            <pc:sldMasterMk cId="422568223" sldId="2147483648"/>
            <pc:sldLayoutMk cId="862640343" sldId="2147483659"/>
          </pc:sldLayoutMkLst>
        </pc:sldLayoutChg>
      </pc:sldMasterChg>
    </pc:docChg>
  </pc:docChgLst>
  <pc:docChgLst>
    <pc:chgData name="Katherine Xiomar González Santacruz" userId="S::gonzalezskatherinex@javeriana.edu.co::f57f9f2a-aaf0-4054-9607-07e1d1986900" providerId="AD" clId="Web-{5ECD96E8-DE27-4D30-8A03-9ED2CE9BA1F9}"/>
    <pc:docChg chg="modSld">
      <pc:chgData name="Katherine Xiomar González Santacruz" userId="S::gonzalezskatherinex@javeriana.edu.co::f57f9f2a-aaf0-4054-9607-07e1d1986900" providerId="AD" clId="Web-{5ECD96E8-DE27-4D30-8A03-9ED2CE9BA1F9}" dt="2022-03-13T00:03:48.502" v="4" actId="20577"/>
      <pc:docMkLst>
        <pc:docMk/>
      </pc:docMkLst>
      <pc:sldChg chg="delSp modSp">
        <pc:chgData name="Katherine Xiomar González Santacruz" userId="S::gonzalezskatherinex@javeriana.edu.co::f57f9f2a-aaf0-4054-9607-07e1d1986900" providerId="AD" clId="Web-{5ECD96E8-DE27-4D30-8A03-9ED2CE9BA1F9}" dt="2022-03-13T00:03:17.064" v="2" actId="14100"/>
        <pc:sldMkLst>
          <pc:docMk/>
          <pc:sldMk cId="3501807234" sldId="278"/>
        </pc:sldMkLst>
        <pc:spChg chg="mod">
          <ac:chgData name="Katherine Xiomar González Santacruz" userId="S::gonzalezskatherinex@javeriana.edu.co::f57f9f2a-aaf0-4054-9607-07e1d1986900" providerId="AD" clId="Web-{5ECD96E8-DE27-4D30-8A03-9ED2CE9BA1F9}" dt="2022-03-13T00:03:17.064" v="2" actId="14100"/>
          <ac:spMkLst>
            <pc:docMk/>
            <pc:sldMk cId="3501807234" sldId="278"/>
            <ac:spMk id="2" creationId="{5888BA12-3391-4C86-A4F9-148C5D7E73C8}"/>
          </ac:spMkLst>
        </pc:spChg>
        <pc:spChg chg="del">
          <ac:chgData name="Katherine Xiomar González Santacruz" userId="S::gonzalezskatherinex@javeriana.edu.co::f57f9f2a-aaf0-4054-9607-07e1d1986900" providerId="AD" clId="Web-{5ECD96E8-DE27-4D30-8A03-9ED2CE9BA1F9}" dt="2022-03-13T00:03:12.876" v="1"/>
          <ac:spMkLst>
            <pc:docMk/>
            <pc:sldMk cId="3501807234" sldId="278"/>
            <ac:spMk id="6" creationId="{240805F7-0195-4FD9-B1BD-11F627CE9E9A}"/>
          </ac:spMkLst>
        </pc:spChg>
        <pc:picChg chg="del">
          <ac:chgData name="Katherine Xiomar González Santacruz" userId="S::gonzalezskatherinex@javeriana.edu.co::f57f9f2a-aaf0-4054-9607-07e1d1986900" providerId="AD" clId="Web-{5ECD96E8-DE27-4D30-8A03-9ED2CE9BA1F9}" dt="2022-03-13T00:03:09.939" v="0"/>
          <ac:picMkLst>
            <pc:docMk/>
            <pc:sldMk cId="3501807234" sldId="278"/>
            <ac:picMk id="4" creationId="{81C96EB0-DAC2-47B6-980D-9E3E979C3152}"/>
          </ac:picMkLst>
        </pc:picChg>
      </pc:sldChg>
      <pc:sldChg chg="modSp">
        <pc:chgData name="Katherine Xiomar González Santacruz" userId="S::gonzalezskatherinex@javeriana.edu.co::f57f9f2a-aaf0-4054-9607-07e1d1986900" providerId="AD" clId="Web-{5ECD96E8-DE27-4D30-8A03-9ED2CE9BA1F9}" dt="2022-03-13T00:03:48.502" v="4" actId="20577"/>
        <pc:sldMkLst>
          <pc:docMk/>
          <pc:sldMk cId="928851457" sldId="288"/>
        </pc:sldMkLst>
        <pc:spChg chg="mod">
          <ac:chgData name="Katherine Xiomar González Santacruz" userId="S::gonzalezskatherinex@javeriana.edu.co::f57f9f2a-aaf0-4054-9607-07e1d1986900" providerId="AD" clId="Web-{5ECD96E8-DE27-4D30-8A03-9ED2CE9BA1F9}" dt="2022-03-13T00:03:48.502" v="4" actId="20577"/>
          <ac:spMkLst>
            <pc:docMk/>
            <pc:sldMk cId="928851457" sldId="288"/>
            <ac:spMk id="3" creationId="{317F7E64-9060-4AF5-8E54-ABC7B5976A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7BA6F-1464-4E6A-91EF-5F8CD388DEC1}" type="datetimeFigureOut">
              <a:t>12/03/2022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35FCB-0311-4991-88F8-A3A2A47C89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874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71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1179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934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5860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314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99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3414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5060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0960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450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35FCB-0311-4991-88F8-A3A2A47C8930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333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35FCB-0311-4991-88F8-A3A2A47C8930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531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3113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611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079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511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1880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C0A5-FBF0-BA4F-A7ED-D301001CE6FC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254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7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2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4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66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1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9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7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64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5703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978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26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488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7663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107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006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391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764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222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64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280E0-7F35-E648-A499-767250BB567F}" type="datetimeFigureOut">
              <a:rPr lang="es-ES_tradnl" smtClean="0"/>
              <a:t>12/03/2022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0117-86FD-5C4E-9449-35DCC7DD46F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56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" y="1573"/>
            <a:ext cx="12192000" cy="6858000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3733170" y="5243012"/>
            <a:ext cx="4084289" cy="14313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s-ES_tradnl" sz="1200" b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 charset="0"/>
              </a:rPr>
            </a:br>
            <a:endParaRPr lang="es-ES_tradnl" b="1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  <a:cs typeface="Arial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62EFA22-9ADE-134A-A019-9DEA794CC719}"/>
              </a:ext>
            </a:extLst>
          </p:cNvPr>
          <p:cNvSpPr txBox="1">
            <a:spLocks/>
          </p:cNvSpPr>
          <p:nvPr/>
        </p:nvSpPr>
        <p:spPr>
          <a:xfrm>
            <a:off x="3208608" y="2405783"/>
            <a:ext cx="8683965" cy="2691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6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Redes Neuronales</a:t>
            </a:r>
            <a:endParaRPr lang="es-CO" sz="3600" b="1">
              <a:solidFill>
                <a:schemeClr val="bg1"/>
              </a:solidFill>
              <a:latin typeface="Open Sans" panose="020B0606030504020204" pitchFamily="34" charset="0"/>
              <a:ea typeface="Open Sans"/>
              <a:cs typeface="Open Sans"/>
            </a:endParaRPr>
          </a:p>
          <a:p>
            <a:br>
              <a:rPr lang="es-ES_tradnl" sz="2800" b="1">
                <a:latin typeface="Arial" charset="0"/>
                <a:ea typeface="Arial" charset="0"/>
                <a:cs typeface="Arial" charset="0"/>
              </a:rPr>
            </a:br>
            <a:r>
              <a:rPr lang="es-ES_tradnl" sz="2800" b="1">
                <a:solidFill>
                  <a:srgbClr val="FFC000"/>
                </a:solidFill>
                <a:latin typeface="Arial"/>
                <a:ea typeface="Arial" charset="0"/>
                <a:cs typeface="Arial"/>
              </a:rPr>
              <a:t>SOM Y RBF</a:t>
            </a:r>
            <a:endParaRPr lang="es-ES_tradnl" sz="2800" b="1">
              <a:solidFill>
                <a:srgbClr val="FFC000"/>
              </a:solidFill>
              <a:latin typeface="Arial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B814037-762C-44E5-BA6B-7F96D8EE4DF4}"/>
              </a:ext>
            </a:extLst>
          </p:cNvPr>
          <p:cNvSpPr txBox="1">
            <a:spLocks/>
          </p:cNvSpPr>
          <p:nvPr/>
        </p:nvSpPr>
        <p:spPr>
          <a:xfrm>
            <a:off x="6504849" y="5282587"/>
            <a:ext cx="5484367" cy="14313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200" b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/>
              </a:rPr>
              <a:t>Juan Nicolás Soto </a:t>
            </a:r>
            <a:r>
              <a:rPr lang="es-ES_tradnl" sz="1200" b="1" err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/>
              </a:rPr>
              <a:t>Rios</a:t>
            </a:r>
            <a:br>
              <a:rPr lang="es-ES_tradnl" sz="1200" b="1">
                <a:latin typeface="Arial"/>
                <a:ea typeface="Arial" charset="0"/>
                <a:cs typeface="Arial"/>
              </a:rPr>
            </a:br>
            <a:r>
              <a:rPr lang="es-ES_tradnl" sz="1200" b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/>
              </a:rPr>
              <a:t>Frank Michael Córdoba Ortega </a:t>
            </a:r>
            <a:br>
              <a:rPr lang="es-ES_tradnl" sz="1200" b="1">
                <a:latin typeface="Arial"/>
                <a:ea typeface="Arial" charset="0"/>
                <a:cs typeface="Arial"/>
              </a:rPr>
            </a:br>
            <a:r>
              <a:rPr lang="es-ES" sz="1200" b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/>
              </a:rPr>
              <a:t>Katherine </a:t>
            </a:r>
            <a:r>
              <a:rPr lang="es-ES" sz="1200" b="1" err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/>
              </a:rPr>
              <a:t>Xiomar</a:t>
            </a:r>
            <a:r>
              <a:rPr lang="es-ES" sz="1200" b="1">
                <a:solidFill>
                  <a:schemeClr val="accent1">
                    <a:lumMod val="75000"/>
                  </a:schemeClr>
                </a:solidFill>
                <a:latin typeface="Arial"/>
                <a:ea typeface="Arial" charset="0"/>
                <a:cs typeface="Arial"/>
              </a:rPr>
              <a:t> González Santacruz</a:t>
            </a:r>
            <a:endParaRPr lang="es-ES_tradnl" sz="120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endParaRPr lang="es-ES_tradnl" sz="1200" b="1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6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435303" y="168150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1.2. Arquitectura SOM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01D9F4-FE92-4B93-B370-F3023C458F99}"/>
              </a:ext>
            </a:extLst>
          </p:cNvPr>
          <p:cNvSpPr txBox="1">
            <a:spLocks/>
          </p:cNvSpPr>
          <p:nvPr/>
        </p:nvSpPr>
        <p:spPr>
          <a:xfrm>
            <a:off x="5129048" y="1718359"/>
            <a:ext cx="6377152" cy="4611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6C91DAA-FC28-4286-B18B-3C423B34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" y="1776482"/>
            <a:ext cx="5198743" cy="43047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2BF2F2-AA4F-496F-AB37-E4EB7AC49886}"/>
              </a:ext>
            </a:extLst>
          </p:cNvPr>
          <p:cNvSpPr txBox="1">
            <a:spLocks/>
          </p:cNvSpPr>
          <p:nvPr/>
        </p:nvSpPr>
        <p:spPr>
          <a:xfrm>
            <a:off x="5188858" y="1285181"/>
            <a:ext cx="6587671" cy="539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cs typeface="Calibri"/>
              </a:rPr>
              <a:t>Estructura</a:t>
            </a:r>
            <a:r>
              <a:rPr lang="en-US" b="1" dirty="0">
                <a:cs typeface="Calibri"/>
              </a:rPr>
              <a:t>: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r>
              <a:rPr lang="en-US" dirty="0">
                <a:cs typeface="Calibri"/>
              </a:rPr>
              <a:t>RN 2D lineal de </a:t>
            </a:r>
            <a:r>
              <a:rPr lang="en-US" dirty="0" err="1">
                <a:cs typeface="Calibri"/>
              </a:rPr>
              <a:t>una</a:t>
            </a:r>
            <a:r>
              <a:rPr lang="en-US" dirty="0">
                <a:cs typeface="Calibri"/>
              </a:rPr>
              <a:t> sola </a:t>
            </a:r>
            <a:r>
              <a:rPr lang="en-US" dirty="0" err="1">
                <a:cs typeface="Calibri"/>
              </a:rPr>
              <a:t>capa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Nodos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conectados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directamente</a:t>
            </a:r>
            <a:r>
              <a:rPr lang="en-US" dirty="0">
                <a:cs typeface="Calibri"/>
              </a:rPr>
              <a:t> al vector de entrada -&gt; No </a:t>
            </a:r>
            <a:r>
              <a:rPr lang="en-US" dirty="0" err="1">
                <a:cs typeface="Calibri"/>
              </a:rPr>
              <a:t>conocen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valor de sus </a:t>
            </a:r>
            <a:r>
              <a:rPr lang="en-US" dirty="0" err="1">
                <a:cs typeface="Calibri"/>
              </a:rPr>
              <a:t>vecinos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Actualizan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peso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función</a:t>
            </a:r>
            <a:r>
              <a:rPr lang="en-US" dirty="0">
                <a:cs typeface="Calibri"/>
              </a:rPr>
              <a:t> de las entradas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Cada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tiene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propia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coordenada</a:t>
            </a:r>
            <a:r>
              <a:rPr lang="en-US" dirty="0">
                <a:cs typeface="Calibri"/>
              </a:rPr>
              <a:t> (</a:t>
            </a:r>
            <a:r>
              <a:rPr lang="en-US" dirty="0" err="1">
                <a:cs typeface="Calibri"/>
              </a:rPr>
              <a:t>i,j</a:t>
            </a:r>
            <a:r>
              <a:rPr lang="en-US" dirty="0">
                <a:cs typeface="Calibri"/>
              </a:rPr>
              <a:t>) lo que </a:t>
            </a:r>
            <a:r>
              <a:rPr lang="en-US" dirty="0" err="1">
                <a:cs typeface="Calibri"/>
              </a:rPr>
              <a:t>permite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calcular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distancia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euclidiana</a:t>
            </a:r>
            <a:r>
              <a:rPr lang="en-US" dirty="0">
                <a:cs typeface="Calibri"/>
              </a:rPr>
              <a:t> entre dos </a:t>
            </a:r>
            <a:r>
              <a:rPr lang="en-US" dirty="0" err="1">
                <a:cs typeface="Calibri"/>
              </a:rPr>
              <a:t>nodos</a:t>
            </a:r>
            <a:r>
              <a:rPr lang="en-US" dirty="0">
                <a:cs typeface="Calibri"/>
              </a:rPr>
              <a:t> con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teorema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Pitágoras</a:t>
            </a:r>
            <a:r>
              <a:rPr lang="en-US" dirty="0"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DEFA3E-BD56-5B4C-BB8E-1F885F088B1D}"/>
              </a:ext>
            </a:extLst>
          </p:cNvPr>
          <p:cNvSpPr txBox="1"/>
          <p:nvPr/>
        </p:nvSpPr>
        <p:spPr>
          <a:xfrm>
            <a:off x="1742938" y="6006960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[5]</a:t>
            </a:r>
          </a:p>
        </p:txBody>
      </p:sp>
    </p:spTree>
    <p:extLst>
      <p:ext uri="{BB962C8B-B14F-4D97-AF65-F5344CB8AC3E}">
        <p14:creationId xmlns:p14="http://schemas.microsoft.com/office/powerpoint/2010/main" val="164273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01D9F4-FE92-4B93-B370-F3023C458F99}"/>
              </a:ext>
            </a:extLst>
          </p:cNvPr>
          <p:cNvSpPr txBox="1">
            <a:spLocks/>
          </p:cNvSpPr>
          <p:nvPr/>
        </p:nvSpPr>
        <p:spPr>
          <a:xfrm>
            <a:off x="990600" y="1731497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>
                <a:cs typeface="Calibri"/>
              </a:rPr>
              <a:t>Estructura</a:t>
            </a:r>
            <a:r>
              <a:rPr lang="en-US" b="1">
                <a:cs typeface="Calibri"/>
              </a:rPr>
              <a:t>: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F946C0A-EA98-4B9B-A935-10467278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9" y="2403913"/>
            <a:ext cx="10980683" cy="3928897"/>
          </a:xfrm>
          <a:prstGeom prst="rect">
            <a:avLst/>
          </a:prstGeom>
        </p:spPr>
      </p:pic>
      <p:sp>
        <p:nvSpPr>
          <p:cNvPr id="5" name="Rectángulo 1">
            <a:extLst>
              <a:ext uri="{FF2B5EF4-FFF2-40B4-BE49-F238E27FC236}">
                <a16:creationId xmlns:a16="http://schemas.microsoft.com/office/drawing/2014/main" id="{005F9FF4-9E0F-4D2A-9799-25AE9EC5FB2F}"/>
              </a:ext>
            </a:extLst>
          </p:cNvPr>
          <p:cNvSpPr/>
          <p:nvPr/>
        </p:nvSpPr>
        <p:spPr>
          <a:xfrm>
            <a:off x="1435303" y="168150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1.2. Arquitectura SOM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E9EFBC-7997-C440-B749-033514277386}"/>
              </a:ext>
            </a:extLst>
          </p:cNvPr>
          <p:cNvSpPr txBox="1"/>
          <p:nvPr/>
        </p:nvSpPr>
        <p:spPr>
          <a:xfrm>
            <a:off x="5316132" y="6266625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[5]</a:t>
            </a:r>
          </a:p>
        </p:txBody>
      </p:sp>
    </p:spTree>
    <p:extLst>
      <p:ext uri="{BB962C8B-B14F-4D97-AF65-F5344CB8AC3E}">
        <p14:creationId xmlns:p14="http://schemas.microsoft.com/office/powerpoint/2010/main" val="102733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1. SOM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1.1. 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1.2. 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1.3. 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Aprendizaje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SOM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1.4. 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  <a:buChar char="•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2.1. 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RBF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2.2. 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2.3. 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2.4. 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3. 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 y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090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DED55B4D-ECE9-43DA-A240-D4269010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" y="1850608"/>
            <a:ext cx="7958957" cy="49172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A64ABD-7295-43C6-94EB-056D8FE79029}"/>
              </a:ext>
            </a:extLst>
          </p:cNvPr>
          <p:cNvSpPr txBox="1">
            <a:spLocks/>
          </p:cNvSpPr>
          <p:nvPr/>
        </p:nvSpPr>
        <p:spPr>
          <a:xfrm>
            <a:off x="6455042" y="1265413"/>
            <a:ext cx="5214445" cy="490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r>
              <a:rPr lang="en-US" err="1">
                <a:cs typeface="Calibri"/>
              </a:rPr>
              <a:t>Aprendizaje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competitivo</a:t>
            </a:r>
            <a:r>
              <a:rPr lang="en-US">
                <a:cs typeface="Calibri"/>
              </a:rPr>
              <a:t>: para </a:t>
            </a:r>
            <a:r>
              <a:rPr lang="en-US" err="1">
                <a:cs typeface="Calibri"/>
              </a:rPr>
              <a:t>ajustar</a:t>
            </a:r>
            <a:r>
              <a:rPr lang="en-US">
                <a:cs typeface="Calibri"/>
              </a:rPr>
              <a:t> pesos -&gt; </a:t>
            </a:r>
            <a:r>
              <a:rPr lang="en-US" err="1">
                <a:cs typeface="Calibri"/>
              </a:rPr>
              <a:t>Todos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compiten</a:t>
            </a:r>
            <a:r>
              <a:rPr lang="en-US">
                <a:cs typeface="Calibri"/>
              </a:rPr>
              <a:t>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Nodo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elegido</a:t>
            </a:r>
            <a:r>
              <a:rPr lang="en-US">
                <a:cs typeface="Calibri"/>
              </a:rPr>
              <a:t> -&gt; BMU – the best matching Unit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Nodos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similares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agrupados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 un </a:t>
            </a:r>
            <a:r>
              <a:rPr lang="en-US" err="1">
                <a:ea typeface="+mn-lt"/>
                <a:cs typeface="+mn-lt"/>
              </a:rPr>
              <a:t>área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54D3AA2E-31BC-4B2E-A855-51F86EA6A588}"/>
              </a:ext>
            </a:extLst>
          </p:cNvPr>
          <p:cNvSpPr/>
          <p:nvPr/>
        </p:nvSpPr>
        <p:spPr>
          <a:xfrm>
            <a:off x="1368068" y="89709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1.3. Aprendizaje de SOM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EAD7BE-3B58-4741-B183-D58F436D6738}"/>
              </a:ext>
            </a:extLst>
          </p:cNvPr>
          <p:cNvSpPr txBox="1"/>
          <p:nvPr/>
        </p:nvSpPr>
        <p:spPr>
          <a:xfrm>
            <a:off x="3234113" y="6448475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[5]</a:t>
            </a:r>
          </a:p>
        </p:txBody>
      </p:sp>
    </p:spTree>
    <p:extLst>
      <p:ext uri="{BB962C8B-B14F-4D97-AF65-F5344CB8AC3E}">
        <p14:creationId xmlns:p14="http://schemas.microsoft.com/office/powerpoint/2010/main" val="30056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A64ABD-7295-43C6-94EB-056D8FE79029}"/>
              </a:ext>
            </a:extLst>
          </p:cNvPr>
          <p:cNvSpPr txBox="1">
            <a:spLocks/>
          </p:cNvSpPr>
          <p:nvPr/>
        </p:nvSpPr>
        <p:spPr>
          <a:xfrm>
            <a:off x="415659" y="969499"/>
            <a:ext cx="10679824" cy="5207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 err="1">
                <a:cs typeface="Calibri"/>
              </a:rPr>
              <a:t>Fase</a:t>
            </a:r>
            <a:r>
              <a:rPr lang="en-US" b="1">
                <a:cs typeface="Calibri"/>
              </a:rPr>
              <a:t> de </a:t>
            </a:r>
            <a:r>
              <a:rPr lang="en-US" b="1" err="1">
                <a:cs typeface="Calibri"/>
              </a:rPr>
              <a:t>inicialización</a:t>
            </a:r>
            <a:r>
              <a:rPr lang="en-US" b="1">
                <a:cs typeface="Calibri"/>
              </a:rPr>
              <a:t>: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514338" indent="-514338">
              <a:buAutoNum type="arabicPeriod"/>
            </a:pPr>
            <a:r>
              <a:rPr lang="en-US" err="1">
                <a:cs typeface="Calibri"/>
              </a:rPr>
              <a:t>Hacer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mapa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neuronas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vectores</a:t>
            </a:r>
            <a:r>
              <a:rPr lang="en-US">
                <a:cs typeface="Calibri"/>
              </a:rPr>
              <a:t> de pesos </a:t>
            </a:r>
            <a:r>
              <a:rPr lang="en-US" err="1">
                <a:cs typeface="Calibri"/>
              </a:rPr>
              <a:t>aleatorios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6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F2822523-0DBE-4ACA-8797-049A5E7B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29" y="3425561"/>
            <a:ext cx="2743200" cy="22384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1F0CC3F-ABD5-42B7-AB25-F0615BBD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971" y="3519213"/>
            <a:ext cx="2743200" cy="2141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61C7A9-8656-4878-9076-29A3EB41C0A3}"/>
              </a:ext>
            </a:extLst>
          </p:cNvPr>
          <p:cNvSpPr txBox="1"/>
          <p:nvPr/>
        </p:nvSpPr>
        <p:spPr>
          <a:xfrm>
            <a:off x="2393045" y="56587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Rectangular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DBBB6-5FDC-4AD9-952F-2A0F1C019E93}"/>
              </a:ext>
            </a:extLst>
          </p:cNvPr>
          <p:cNvSpPr txBox="1"/>
          <p:nvPr/>
        </p:nvSpPr>
        <p:spPr>
          <a:xfrm>
            <a:off x="5876473" y="565875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Hexagonal</a:t>
            </a:r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283E4C69-8B37-481A-A352-75C6A604CFC1}"/>
              </a:ext>
            </a:extLst>
          </p:cNvPr>
          <p:cNvSpPr/>
          <p:nvPr/>
        </p:nvSpPr>
        <p:spPr>
          <a:xfrm>
            <a:off x="1368068" y="89709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1.3. Aprendizaje de SOM – Algoritmo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6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023BCE-F7C9-C54E-AD82-56A52F14714E}"/>
              </a:ext>
            </a:extLst>
          </p:cNvPr>
          <p:cNvSpPr txBox="1"/>
          <p:nvPr/>
        </p:nvSpPr>
        <p:spPr>
          <a:xfrm>
            <a:off x="3780873" y="6207818"/>
            <a:ext cx="271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Elaboración propia</a:t>
            </a:r>
          </a:p>
        </p:txBody>
      </p:sp>
    </p:spTree>
    <p:extLst>
      <p:ext uri="{BB962C8B-B14F-4D97-AF65-F5344CB8AC3E}">
        <p14:creationId xmlns:p14="http://schemas.microsoft.com/office/powerpoint/2010/main" val="20638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A64ABD-7295-43C6-94EB-056D8FE79029}"/>
              </a:ext>
            </a:extLst>
          </p:cNvPr>
          <p:cNvSpPr txBox="1">
            <a:spLocks/>
          </p:cNvSpPr>
          <p:nvPr/>
        </p:nvSpPr>
        <p:spPr>
          <a:xfrm>
            <a:off x="415659" y="969499"/>
            <a:ext cx="10679824" cy="589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 dirty="0" err="1">
                <a:cs typeface="Calibri"/>
              </a:rPr>
              <a:t>Fase</a:t>
            </a:r>
            <a:r>
              <a:rPr lang="en-US" b="1">
                <a:cs typeface="Calibri"/>
              </a:rPr>
              <a:t> de </a:t>
            </a:r>
            <a:r>
              <a:rPr lang="en-US" b="1" err="1">
                <a:cs typeface="Calibri"/>
              </a:rPr>
              <a:t>entrenamiento</a:t>
            </a:r>
            <a:endParaRPr lang="en-US" b="1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2. </a:t>
            </a:r>
            <a:r>
              <a:rPr lang="en-US" err="1">
                <a:cs typeface="Calibri"/>
              </a:rPr>
              <a:t>Seleccionar</a:t>
            </a:r>
            <a:r>
              <a:rPr lang="en-US">
                <a:cs typeface="Calibri"/>
              </a:rPr>
              <a:t> un vector de entrada </a:t>
            </a:r>
            <a:r>
              <a:rPr lang="en-US" err="1">
                <a:cs typeface="Calibri"/>
              </a:rPr>
              <a:t>aleatoriamente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3. Por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neurona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mapa</a:t>
            </a:r>
            <a:r>
              <a:rPr lang="en-US">
                <a:cs typeface="Calibri"/>
              </a:rPr>
              <a:t>:</a:t>
            </a:r>
          </a:p>
          <a:p>
            <a:pPr lvl="1"/>
            <a:r>
              <a:rPr lang="en-US" err="1">
                <a:ea typeface="+mn-lt"/>
                <a:cs typeface="+mn-lt"/>
              </a:rPr>
              <a:t>Calcular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distancia</a:t>
            </a:r>
            <a:r>
              <a:rPr lang="en-US">
                <a:ea typeface="+mn-lt"/>
                <a:cs typeface="+mn-lt"/>
              </a:rPr>
              <a:t> entre </a:t>
            </a:r>
            <a:r>
              <a:rPr lang="en-US" dirty="0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 vector de entrada y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vectores</a:t>
            </a:r>
            <a:r>
              <a:rPr lang="en-US">
                <a:ea typeface="+mn-lt"/>
                <a:cs typeface="+mn-lt"/>
              </a:rPr>
              <a:t> de pesos de las </a:t>
            </a:r>
            <a:r>
              <a:rPr lang="en-US" err="1">
                <a:ea typeface="+mn-lt"/>
                <a:cs typeface="+mn-lt"/>
              </a:rPr>
              <a:t>neuronas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mapa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err="1">
                <a:ea typeface="+mn-lt"/>
                <a:cs typeface="+mn-lt"/>
              </a:rPr>
              <a:t>Determinar</a:t>
            </a:r>
            <a:r>
              <a:rPr lang="en-US">
                <a:ea typeface="+mn-lt"/>
                <a:cs typeface="+mn-lt"/>
              </a:rPr>
              <a:t> la </a:t>
            </a:r>
            <a:r>
              <a:rPr lang="en-US" err="1">
                <a:ea typeface="+mn-lt"/>
                <a:cs typeface="+mn-lt"/>
              </a:rPr>
              <a:t>neurona</a:t>
            </a:r>
            <a:r>
              <a:rPr lang="en-US">
                <a:ea typeface="+mn-lt"/>
                <a:cs typeface="+mn-lt"/>
              </a:rPr>
              <a:t> con </a:t>
            </a:r>
            <a:r>
              <a:rPr lang="en-US" err="1">
                <a:ea typeface="+mn-lt"/>
                <a:cs typeface="+mn-lt"/>
              </a:rPr>
              <a:t>menor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distancia</a:t>
            </a:r>
            <a:r>
              <a:rPr lang="en-US">
                <a:ea typeface="+mn-lt"/>
                <a:cs typeface="+mn-lt"/>
              </a:rPr>
              <a:t> (BMU)</a:t>
            </a:r>
            <a:endParaRPr lang="en-US" dirty="0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8" name="Rectángulo 1">
            <a:extLst>
              <a:ext uri="{FF2B5EF4-FFF2-40B4-BE49-F238E27FC236}">
                <a16:creationId xmlns:a16="http://schemas.microsoft.com/office/drawing/2014/main" id="{DD22E221-FA0B-41E4-9D40-2062DCD4418E}"/>
              </a:ext>
            </a:extLst>
          </p:cNvPr>
          <p:cNvSpPr/>
          <p:nvPr/>
        </p:nvSpPr>
        <p:spPr>
          <a:xfrm>
            <a:off x="1368068" y="89709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1.3. Aprendizaje de SOM – Algoritmo 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6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08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A64ABD-7295-43C6-94EB-056D8FE79029}"/>
              </a:ext>
            </a:extLst>
          </p:cNvPr>
          <p:cNvSpPr txBox="1">
            <a:spLocks/>
          </p:cNvSpPr>
          <p:nvPr/>
        </p:nvSpPr>
        <p:spPr>
          <a:xfrm>
            <a:off x="415659" y="969499"/>
            <a:ext cx="10679824" cy="589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 err="1">
                <a:cs typeface="Calibri"/>
              </a:rPr>
              <a:t>Fase</a:t>
            </a:r>
            <a:r>
              <a:rPr lang="en-US" b="1">
                <a:cs typeface="Calibri"/>
              </a:rPr>
              <a:t> de </a:t>
            </a:r>
            <a:r>
              <a:rPr lang="en-US" b="1" err="1">
                <a:cs typeface="Calibri"/>
              </a:rPr>
              <a:t>entrenamiento</a:t>
            </a:r>
            <a:endParaRPr lang="en-US" b="1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BMU (Best Matching Unit)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70835-3967-4687-8116-66834EE8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94" y="3127839"/>
            <a:ext cx="3717877" cy="276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1">
            <a:extLst>
              <a:ext uri="{FF2B5EF4-FFF2-40B4-BE49-F238E27FC236}">
                <a16:creationId xmlns:a16="http://schemas.microsoft.com/office/drawing/2014/main" id="{DD22E221-FA0B-41E4-9D40-2062DCD4418E}"/>
              </a:ext>
            </a:extLst>
          </p:cNvPr>
          <p:cNvSpPr/>
          <p:nvPr/>
        </p:nvSpPr>
        <p:spPr>
          <a:xfrm>
            <a:off x="1368068" y="89709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1.3. Aprendizaje de SOM – Algoritmo 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6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71EDA6-CF33-AD42-A31A-F2537ED367BC}"/>
              </a:ext>
            </a:extLst>
          </p:cNvPr>
          <p:cNvSpPr txBox="1"/>
          <p:nvPr/>
        </p:nvSpPr>
        <p:spPr>
          <a:xfrm>
            <a:off x="4683086" y="6041091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[7]</a:t>
            </a:r>
          </a:p>
        </p:txBody>
      </p:sp>
    </p:spTree>
    <p:extLst>
      <p:ext uri="{BB962C8B-B14F-4D97-AF65-F5344CB8AC3E}">
        <p14:creationId xmlns:p14="http://schemas.microsoft.com/office/powerpoint/2010/main" val="27373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A64ABD-7295-43C6-94EB-056D8FE79029}"/>
              </a:ext>
            </a:extLst>
          </p:cNvPr>
          <p:cNvSpPr txBox="1">
            <a:spLocks/>
          </p:cNvSpPr>
          <p:nvPr/>
        </p:nvSpPr>
        <p:spPr>
          <a:xfrm>
            <a:off x="415659" y="969499"/>
            <a:ext cx="10679824" cy="589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 err="1">
                <a:cs typeface="Calibri"/>
              </a:rPr>
              <a:t>Fase</a:t>
            </a:r>
            <a:r>
              <a:rPr lang="en-US" b="1">
                <a:cs typeface="Calibri"/>
              </a:rPr>
              <a:t> de </a:t>
            </a:r>
            <a:r>
              <a:rPr lang="en-US" b="1" err="1">
                <a:cs typeface="Calibri"/>
              </a:rPr>
              <a:t>entrenamiento</a:t>
            </a:r>
            <a:endParaRPr lang="en-US" b="1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4. </a:t>
            </a:r>
            <a:r>
              <a:rPr lang="en-US" err="1">
                <a:cs typeface="Calibri"/>
              </a:rPr>
              <a:t>Determinar</a:t>
            </a:r>
            <a:r>
              <a:rPr lang="en-US">
                <a:cs typeface="Calibri"/>
              </a:rPr>
              <a:t> el </a:t>
            </a:r>
            <a:r>
              <a:rPr lang="en-US" err="1">
                <a:cs typeface="Calibri"/>
              </a:rPr>
              <a:t>vecindario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topológico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5. </a:t>
            </a:r>
            <a:r>
              <a:rPr lang="en-US" err="1">
                <a:cs typeface="Calibri"/>
              </a:rPr>
              <a:t>Actualizar</a:t>
            </a:r>
            <a:r>
              <a:rPr lang="en-US">
                <a:cs typeface="Calibri"/>
              </a:rPr>
              <a:t> pesos de las </a:t>
            </a:r>
            <a:r>
              <a:rPr lang="en-US" err="1">
                <a:cs typeface="Calibri"/>
              </a:rPr>
              <a:t>neuronas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vecindario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6. </a:t>
            </a:r>
            <a:r>
              <a:rPr lang="en-US" err="1">
                <a:cs typeface="Calibri"/>
              </a:rPr>
              <a:t>Repetir</a:t>
            </a:r>
            <a:r>
              <a:rPr lang="en-US">
                <a:cs typeface="Calibri"/>
              </a:rPr>
              <a:t>  hasta </a:t>
            </a:r>
            <a:r>
              <a:rPr lang="en-US" err="1">
                <a:cs typeface="Calibri"/>
              </a:rPr>
              <a:t>alcanzar</a:t>
            </a:r>
            <a:r>
              <a:rPr lang="en-US">
                <a:cs typeface="Calibri"/>
              </a:rPr>
              <a:t> el </a:t>
            </a:r>
            <a:r>
              <a:rPr lang="en-US" err="1">
                <a:cs typeface="Calibri"/>
              </a:rPr>
              <a:t>límite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iteraciones</a:t>
            </a:r>
            <a:r>
              <a:rPr lang="en-US">
                <a:cs typeface="Calibri"/>
              </a:rPr>
              <a:t> t=n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899FAD81-1124-494E-B9A0-79656F3AC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4" y="2862997"/>
            <a:ext cx="5954485" cy="2565291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976E73D-C283-4518-8B64-45AFE46A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88" y="3189287"/>
            <a:ext cx="885825" cy="352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D48FE3-5CAA-463E-99BE-002142D4FA8B}"/>
              </a:ext>
            </a:extLst>
          </p:cNvPr>
          <p:cNvSpPr txBox="1"/>
          <p:nvPr/>
        </p:nvSpPr>
        <p:spPr>
          <a:xfrm>
            <a:off x="7763329" y="362675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t= </a:t>
            </a:r>
            <a:r>
              <a:rPr lang="en-US" err="1">
                <a:cs typeface="Calibri"/>
              </a:rPr>
              <a:t>iteración</a:t>
            </a:r>
            <a:r>
              <a:rPr lang="en-US">
                <a:cs typeface="Calibri"/>
              </a:rPr>
              <a:t> actual</a:t>
            </a:r>
          </a:p>
          <a:p>
            <a:r>
              <a:rPr lang="en-US">
                <a:cs typeface="Calibri"/>
              </a:rPr>
              <a:t>n= </a:t>
            </a:r>
            <a:r>
              <a:rPr lang="en-US" err="1">
                <a:cs typeface="Calibri"/>
              </a:rPr>
              <a:t>límite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iteraciones</a:t>
            </a:r>
            <a:endParaRPr lang="en-US">
              <a:cs typeface="Calibri"/>
            </a:endParaRPr>
          </a:p>
        </p:txBody>
      </p:sp>
      <p:sp>
        <p:nvSpPr>
          <p:cNvPr id="12" name="Rectángulo 1">
            <a:extLst>
              <a:ext uri="{FF2B5EF4-FFF2-40B4-BE49-F238E27FC236}">
                <a16:creationId xmlns:a16="http://schemas.microsoft.com/office/drawing/2014/main" id="{DD22E221-FA0B-41E4-9D40-2062DCD4418E}"/>
              </a:ext>
            </a:extLst>
          </p:cNvPr>
          <p:cNvSpPr/>
          <p:nvPr/>
        </p:nvSpPr>
        <p:spPr>
          <a:xfrm>
            <a:off x="1368068" y="89709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1.3. Aprendizaje de SOM – Algoritmo 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6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34EEFC-7F9E-734F-8B5A-561841E7811F}"/>
              </a:ext>
            </a:extLst>
          </p:cNvPr>
          <p:cNvSpPr txBox="1"/>
          <p:nvPr/>
        </p:nvSpPr>
        <p:spPr>
          <a:xfrm>
            <a:off x="3367895" y="5248628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[7]</a:t>
            </a:r>
          </a:p>
        </p:txBody>
      </p:sp>
    </p:spTree>
    <p:extLst>
      <p:ext uri="{BB962C8B-B14F-4D97-AF65-F5344CB8AC3E}">
        <p14:creationId xmlns:p14="http://schemas.microsoft.com/office/powerpoint/2010/main" val="175018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A64ABD-7295-43C6-94EB-056D8FE79029}"/>
              </a:ext>
            </a:extLst>
          </p:cNvPr>
          <p:cNvSpPr txBox="1">
            <a:spLocks/>
          </p:cNvSpPr>
          <p:nvPr/>
        </p:nvSpPr>
        <p:spPr>
          <a:xfrm>
            <a:off x="415659" y="969499"/>
            <a:ext cx="10679824" cy="589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Fase de </a:t>
            </a:r>
            <a:r>
              <a:rPr lang="en-US" b="1" err="1">
                <a:cs typeface="Calibri"/>
              </a:rPr>
              <a:t>entrenamiento</a:t>
            </a:r>
            <a:endParaRPr lang="en-US" b="1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6" name="Imagen 4" descr="Diagram&#10;&#10;Description automatically generated">
            <a:extLst>
              <a:ext uri="{FF2B5EF4-FFF2-40B4-BE49-F238E27FC236}">
                <a16:creationId xmlns:a16="http://schemas.microsoft.com/office/drawing/2014/main" id="{08ED780E-BA36-4274-BE0C-FC6C95C8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76" y="1941322"/>
            <a:ext cx="7958957" cy="4917267"/>
          </a:xfrm>
          <a:prstGeom prst="rect">
            <a:avLst/>
          </a:prstGeom>
        </p:spPr>
      </p:pic>
      <p:sp>
        <p:nvSpPr>
          <p:cNvPr id="10" name="Rectángulo 1">
            <a:extLst>
              <a:ext uri="{FF2B5EF4-FFF2-40B4-BE49-F238E27FC236}">
                <a16:creationId xmlns:a16="http://schemas.microsoft.com/office/drawing/2014/main" id="{DD22E221-FA0B-41E4-9D40-2062DCD4418E}"/>
              </a:ext>
            </a:extLst>
          </p:cNvPr>
          <p:cNvSpPr/>
          <p:nvPr/>
        </p:nvSpPr>
        <p:spPr>
          <a:xfrm>
            <a:off x="1368068" y="89709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1.3. Aprendizaje de SOM – Algoritmo 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[</a:t>
            </a:r>
            <a:r>
              <a:rPr lang="es-ES" sz="2400" b="1">
                <a:solidFill>
                  <a:prstClr val="white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prstClr val="white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54E939-B33C-9745-86FD-90B73FA3C182}"/>
              </a:ext>
            </a:extLst>
          </p:cNvPr>
          <p:cNvSpPr txBox="1"/>
          <p:nvPr/>
        </p:nvSpPr>
        <p:spPr>
          <a:xfrm>
            <a:off x="4755805" y="6489750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[5]</a:t>
            </a:r>
          </a:p>
        </p:txBody>
      </p:sp>
    </p:spTree>
    <p:extLst>
      <p:ext uri="{BB962C8B-B14F-4D97-AF65-F5344CB8AC3E}">
        <p14:creationId xmlns:p14="http://schemas.microsoft.com/office/powerpoint/2010/main" val="3147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1. SOM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1.1. 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1.2. 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1.3. 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1.4. 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Ejemplo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SOM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  <a:buChar char="•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2.1. 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RBF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2.2. 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2.3. 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2.4. 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3. 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 y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769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1. SOM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1.1. 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Introducción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SOM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1.2. 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Arquitectura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1.3. 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Aprendizaje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1.4. 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Ejemplo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 RBF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2.1. 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RBF 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2.2. 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2.3. 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2.4. 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3. 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SOM y RBF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227965" indent="-227965"/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2592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082C3AC-AD51-4368-971A-CECC6C38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15" y="2092121"/>
            <a:ext cx="6480627" cy="3862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78E34F-15DD-4AB3-8D4B-746D0E85DA07}"/>
              </a:ext>
            </a:extLst>
          </p:cNvPr>
          <p:cNvSpPr/>
          <p:nvPr/>
        </p:nvSpPr>
        <p:spPr>
          <a:xfrm>
            <a:off x="3624943" y="3325586"/>
            <a:ext cx="916214" cy="1614713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9CD6AC-E113-445C-8F14-1DA71101EDB9}"/>
              </a:ext>
            </a:extLst>
          </p:cNvPr>
          <p:cNvSpPr/>
          <p:nvPr/>
        </p:nvSpPr>
        <p:spPr>
          <a:xfrm>
            <a:off x="4740728" y="2881085"/>
            <a:ext cx="2766785" cy="2567212"/>
          </a:xfrm>
          <a:prstGeom prst="rect">
            <a:avLst/>
          </a:prstGeom>
          <a:noFill/>
          <a:ln>
            <a:solidFill>
              <a:srgbClr val="4472C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85BD8-B3A0-44E1-80D4-29C92E0A3999}"/>
              </a:ext>
            </a:extLst>
          </p:cNvPr>
          <p:cNvSpPr txBox="1"/>
          <p:nvPr/>
        </p:nvSpPr>
        <p:spPr>
          <a:xfrm>
            <a:off x="7917544" y="3581399"/>
            <a:ext cx="3441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Una </a:t>
            </a:r>
            <a:r>
              <a:rPr lang="en-US" err="1">
                <a:cs typeface="Calibri"/>
              </a:rPr>
              <a:t>neurona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dimensión</a:t>
            </a: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30981511-039E-437C-8C45-E51F94C3B5FA}"/>
              </a:ext>
            </a:extLst>
          </p:cNvPr>
          <p:cNvSpPr/>
          <p:nvPr/>
        </p:nvSpPr>
        <p:spPr>
          <a:xfrm>
            <a:off x="1376473" y="142937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1.4. Ejemplo de SOM – Datos en 2D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8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8047CC-9B05-4546-8CB4-56EE0FE43B52}"/>
              </a:ext>
            </a:extLst>
          </p:cNvPr>
          <p:cNvSpPr txBox="1"/>
          <p:nvPr/>
        </p:nvSpPr>
        <p:spPr>
          <a:xfrm>
            <a:off x="553359" y="3705090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[8]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139569-9FB5-444E-92B7-0241A08335F0}"/>
              </a:ext>
            </a:extLst>
          </p:cNvPr>
          <p:cNvSpPr txBox="1"/>
          <p:nvPr/>
        </p:nvSpPr>
        <p:spPr>
          <a:xfrm>
            <a:off x="3185786" y="5954233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Fuente: Elaboración propia.</a:t>
            </a:r>
          </a:p>
        </p:txBody>
      </p:sp>
    </p:spTree>
    <p:extLst>
      <p:ext uri="{BB962C8B-B14F-4D97-AF65-F5344CB8AC3E}">
        <p14:creationId xmlns:p14="http://schemas.microsoft.com/office/powerpoint/2010/main" val="20979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1F333242-088B-401F-ADAE-29A586A0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3" y="1526497"/>
            <a:ext cx="6135913" cy="3850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A3B2F-089E-4BD7-95F3-3006C109129E}"/>
              </a:ext>
            </a:extLst>
          </p:cNvPr>
          <p:cNvSpPr txBox="1"/>
          <p:nvPr/>
        </p:nvSpPr>
        <p:spPr>
          <a:xfrm>
            <a:off x="551542" y="5660270"/>
            <a:ext cx="41220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neurona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capa</a:t>
            </a:r>
            <a:r>
              <a:rPr lang="en-US">
                <a:cs typeface="Calibri"/>
              </a:rPr>
              <a:t> de entrada </a:t>
            </a:r>
            <a:r>
              <a:rPr lang="en-US" err="1">
                <a:cs typeface="Calibri"/>
              </a:rPr>
              <a:t>está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conectada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todas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neuronas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capa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salida</a:t>
            </a:r>
            <a:endParaRPr lang="en-US">
              <a:cs typeface="Calibri"/>
            </a:endParaRPr>
          </a:p>
        </p:txBody>
      </p:sp>
      <p:pic>
        <p:nvPicPr>
          <p:cNvPr id="12" name="6 Imagen">
            <a:extLst>
              <a:ext uri="{FF2B5EF4-FFF2-40B4-BE49-F238E27FC236}">
                <a16:creationId xmlns:a16="http://schemas.microsoft.com/office/drawing/2014/main" id="{5CDDD265-8720-4046-B678-FAC800A43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10" y="1758617"/>
            <a:ext cx="4062185" cy="38263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545B65-3750-4AE6-8E2A-CF213F846DC4}"/>
              </a:ext>
            </a:extLst>
          </p:cNvPr>
          <p:cNvSpPr txBox="1"/>
          <p:nvPr/>
        </p:nvSpPr>
        <p:spPr>
          <a:xfrm>
            <a:off x="7190882" y="5804960"/>
            <a:ext cx="37229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 </a:t>
            </a:r>
            <a:r>
              <a:rPr lang="en-US" err="1"/>
              <a:t>buscan</a:t>
            </a:r>
            <a:r>
              <a:rPr lang="en-US"/>
              <a:t> las </a:t>
            </a:r>
            <a:r>
              <a:rPr lang="en-US" err="1"/>
              <a:t>neuronas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parecidas</a:t>
            </a:r>
            <a:r>
              <a:rPr lang="en-US"/>
              <a:t> al vector de entrada </a:t>
            </a:r>
            <a:r>
              <a:rPr lang="en-US" err="1"/>
              <a:t>mediante</a:t>
            </a:r>
            <a:r>
              <a:rPr lang="en-US"/>
              <a:t> un </a:t>
            </a:r>
            <a:r>
              <a:rPr lang="en-US" err="1"/>
              <a:t>proceso</a:t>
            </a:r>
            <a:r>
              <a:rPr lang="en-US"/>
              <a:t> de </a:t>
            </a:r>
            <a:r>
              <a:rPr lang="en-US" err="1"/>
              <a:t>competición</a:t>
            </a:r>
            <a:endParaRPr lang="en-US"/>
          </a:p>
        </p:txBody>
      </p:sp>
      <p:sp>
        <p:nvSpPr>
          <p:cNvPr id="15" name="Rectángulo 1">
            <a:extLst>
              <a:ext uri="{FF2B5EF4-FFF2-40B4-BE49-F238E27FC236}">
                <a16:creationId xmlns:a16="http://schemas.microsoft.com/office/drawing/2014/main" id="{277C7BD7-2400-490A-8B38-AABBBAA20857}"/>
              </a:ext>
            </a:extLst>
          </p:cNvPr>
          <p:cNvSpPr/>
          <p:nvPr/>
        </p:nvSpPr>
        <p:spPr>
          <a:xfrm>
            <a:off x="1376473" y="142937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1.4. Ejemplo de SOM – Datos en 2D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8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A6B9FC-2CC1-9A49-8C45-EAFD0CC1912D}"/>
              </a:ext>
            </a:extLst>
          </p:cNvPr>
          <p:cNvSpPr txBox="1"/>
          <p:nvPr/>
        </p:nvSpPr>
        <p:spPr>
          <a:xfrm>
            <a:off x="-53848" y="3041478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[8]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B62DA4-B7AB-854C-8D0E-BA36087D72D5}"/>
              </a:ext>
            </a:extLst>
          </p:cNvPr>
          <p:cNvSpPr txBox="1"/>
          <p:nvPr/>
        </p:nvSpPr>
        <p:spPr>
          <a:xfrm>
            <a:off x="2273351" y="519219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Fuente: Elaboración propia.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F06CA89-E4CF-0148-A843-A3E10E767646}"/>
              </a:ext>
            </a:extLst>
          </p:cNvPr>
          <p:cNvSpPr txBox="1"/>
          <p:nvPr/>
        </p:nvSpPr>
        <p:spPr>
          <a:xfrm>
            <a:off x="8275502" y="5390798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[7]</a:t>
            </a:r>
          </a:p>
        </p:txBody>
      </p:sp>
    </p:spTree>
    <p:extLst>
      <p:ext uri="{BB962C8B-B14F-4D97-AF65-F5344CB8AC3E}">
        <p14:creationId xmlns:p14="http://schemas.microsoft.com/office/powerpoint/2010/main" val="27997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1F333242-088B-401F-ADAE-29A586A0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3" y="1526497"/>
            <a:ext cx="6135913" cy="38503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545B65-3750-4AE6-8E2A-CF213F846DC4}"/>
              </a:ext>
            </a:extLst>
          </p:cNvPr>
          <p:cNvSpPr txBox="1"/>
          <p:nvPr/>
        </p:nvSpPr>
        <p:spPr>
          <a:xfrm>
            <a:off x="7150102" y="5195248"/>
            <a:ext cx="420369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 </a:t>
            </a:r>
            <a:r>
              <a:rPr lang="en-US" err="1"/>
              <a:t>crean</a:t>
            </a:r>
            <a:r>
              <a:rPr lang="en-US"/>
              <a:t> </a:t>
            </a:r>
            <a:r>
              <a:rPr lang="en-US" err="1"/>
              <a:t>grupos</a:t>
            </a:r>
            <a:r>
              <a:rPr lang="en-US"/>
              <a:t> con </a:t>
            </a:r>
            <a:r>
              <a:rPr lang="en-US" err="1"/>
              <a:t>características</a:t>
            </a:r>
            <a:r>
              <a:rPr lang="en-US"/>
              <a:t> </a:t>
            </a:r>
            <a:r>
              <a:rPr lang="en-US" err="1"/>
              <a:t>similares</a:t>
            </a:r>
            <a:r>
              <a:rPr lang="en-US"/>
              <a:t> (clustering)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Reduce la </a:t>
            </a:r>
            <a:r>
              <a:rPr lang="en-US" err="1">
                <a:cs typeface="Calibri"/>
              </a:rPr>
              <a:t>dimensionalidad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datos</a:t>
            </a:r>
            <a:r>
              <a:rPr lang="en-US">
                <a:cs typeface="Calibri"/>
              </a:rPr>
              <a:t> e entrada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07B4D-BC02-4F06-BA72-F9731B6B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05" y="1895188"/>
            <a:ext cx="29908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5689CAB-AC61-4B8E-8D92-0AF38C96626E}"/>
              </a:ext>
            </a:extLst>
          </p:cNvPr>
          <p:cNvSpPr/>
          <p:nvPr/>
        </p:nvSpPr>
        <p:spPr>
          <a:xfrm>
            <a:off x="1376473" y="142937"/>
            <a:ext cx="7504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1.4. Ejemplo de SOM – Datos en 2D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8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3946DC-0C21-1F4E-AAFF-F4D127F31843}"/>
              </a:ext>
            </a:extLst>
          </p:cNvPr>
          <p:cNvSpPr txBox="1"/>
          <p:nvPr/>
        </p:nvSpPr>
        <p:spPr>
          <a:xfrm>
            <a:off x="8275502" y="4825916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[7]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6B53FA-A714-0340-96B6-3B892BFBC1BA}"/>
              </a:ext>
            </a:extLst>
          </p:cNvPr>
          <p:cNvSpPr txBox="1"/>
          <p:nvPr/>
        </p:nvSpPr>
        <p:spPr>
          <a:xfrm>
            <a:off x="-67906" y="3064143"/>
            <a:ext cx="12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Fuente: [8]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644402-6D18-D840-BF06-E2CAE670F48A}"/>
              </a:ext>
            </a:extLst>
          </p:cNvPr>
          <p:cNvSpPr txBox="1"/>
          <p:nvPr/>
        </p:nvSpPr>
        <p:spPr>
          <a:xfrm>
            <a:off x="2521289" y="514170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Fuente: Elaboración propia.</a:t>
            </a:r>
          </a:p>
        </p:txBody>
      </p:sp>
    </p:spTree>
    <p:extLst>
      <p:ext uri="{BB962C8B-B14F-4D97-AF65-F5344CB8AC3E}">
        <p14:creationId xmlns:p14="http://schemas.microsoft.com/office/powerpoint/2010/main" val="11106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 RBF</a:t>
            </a:r>
            <a:endParaRPr lang="en-US" sz="29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2.1. </a:t>
            </a:r>
            <a:r>
              <a:rPr lang="en-US" sz="29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Introducción</a:t>
            </a: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y </a:t>
            </a:r>
            <a:r>
              <a:rPr lang="en-US" sz="29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Conceptos</a:t>
            </a: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RBF </a:t>
            </a:r>
            <a:endParaRPr lang="en-US" sz="29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3. 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 y RBF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518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-45719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389070" y="8479"/>
            <a:ext cx="734113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2.1. Introducción y conceptos RBF -</a:t>
            </a:r>
            <a:br>
              <a:rPr lang="es-ES" sz="2400" b="1" dirty="0">
                <a:latin typeface="Arial"/>
                <a:cs typeface="Arial"/>
              </a:rPr>
            </a:b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¿Qué es una función de base radial? [9]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4043BD1-1E87-45DC-9E4A-BE923D802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731497"/>
                <a:ext cx="10515600" cy="45978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b="1" dirty="0">
                  <a:solidFill>
                    <a:srgbClr val="000000"/>
                  </a:solidFill>
                  <a:cs typeface="Calibri"/>
                </a:endParaRPr>
              </a:p>
              <a:p>
                <a:r>
                  <a:rPr lang="en-US" dirty="0" err="1">
                    <a:cs typeface="Calibri"/>
                  </a:rPr>
                  <a:t>Función</a:t>
                </a:r>
                <a:r>
                  <a:rPr lang="en-US" dirty="0">
                    <a:cs typeface="Calibri"/>
                  </a:rPr>
                  <a:t> real.</a:t>
                </a:r>
              </a:p>
              <a:p>
                <a:pPr marL="0" indent="0">
                  <a:buNone/>
                </a:pPr>
                <a:endParaRPr lang="en-US" dirty="0">
                  <a:cs typeface="Calibri"/>
                </a:endParaRPr>
              </a:p>
              <a:p>
                <a:r>
                  <a:rPr lang="es-CO" dirty="0">
                    <a:cs typeface="Calibri"/>
                  </a:rPr>
                  <a:t>Depende de su distancia: </a:t>
                </a:r>
              </a:p>
              <a:p>
                <a:pPr marL="0" indent="0">
                  <a:buNone/>
                </a:pPr>
                <a:endParaRPr lang="es-CO" dirty="0">
                  <a:cs typeface="Calibri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s-CO" dirty="0">
                    <a:cs typeface="Calibri"/>
                  </a:rPr>
                  <a:t>Al origen	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mtClean="0">
                        <a:latin typeface="Cambria Math" panose="02040503050406030204" pitchFamily="18" charset="0"/>
                        <a:cs typeface="Calibri"/>
                      </a:rPr>
                      <m:t>ϕ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cs typeface="Calibri"/>
                      </a:rPr>
                      <m:t>ϕ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s-MX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s-MX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</m:d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|)</m:t>
                    </m:r>
                  </m:oMath>
                </a14:m>
                <a:r>
                  <a:rPr lang="es-CO" dirty="0">
                    <a:cs typeface="Calibri"/>
                  </a:rPr>
                  <a:t>                (1)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s-CO" dirty="0">
                  <a:cs typeface="Calibri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s-CO" dirty="0">
                    <a:cs typeface="Calibri"/>
                  </a:rPr>
                  <a:t>A un centro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cs typeface="Calibri"/>
                      </a:rPr>
                      <m:t>ϕ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s-MX" b="0" i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  <a:cs typeface="Calibri"/>
                      </a:rPr>
                      <m:t>c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cs typeface="Calibri"/>
                      </a:rPr>
                      <m:t>ϕ</m:t>
                    </m:r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es-MX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s-MX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  <m:r>
                          <a:rPr lang="es-MX" b="0" i="0" smtClean="0"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MX" b="0" i="0" smtClean="0">
                            <a:latin typeface="Cambria Math" panose="02040503050406030204" pitchFamily="18" charset="0"/>
                            <a:cs typeface="Calibri"/>
                          </a:rPr>
                          <m:t>c</m:t>
                        </m:r>
                      </m:e>
                    </m:d>
                    <m:r>
                      <a:rPr lang="es-MX">
                        <a:latin typeface="Cambria Math" panose="02040503050406030204" pitchFamily="18" charset="0"/>
                        <a:cs typeface="Calibri"/>
                      </a:rPr>
                      <m:t>|)</m:t>
                    </m:r>
                  </m:oMath>
                </a14:m>
                <a:r>
                  <a:rPr lang="es-CO" dirty="0">
                    <a:cs typeface="Calibri"/>
                  </a:rPr>
                  <a:t>   (2)</a:t>
                </a:r>
              </a:p>
              <a:p>
                <a:pPr marL="0" indent="0">
                  <a:buNone/>
                </a:pPr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endParaRPr lang="en-US" dirty="0">
                  <a:cs typeface="Calibri"/>
                </a:endParaRPr>
              </a:p>
              <a:p>
                <a:endParaRPr lang="en-US" b="1" dirty="0"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1" dirty="0">
                  <a:cs typeface="Calibri"/>
                </a:endParaRPr>
              </a:p>
              <a:p>
                <a:pPr marL="0" indent="0">
                  <a:buNone/>
                </a:pPr>
                <a:endParaRPr lang="en-US" b="1" dirty="0">
                  <a:highlight>
                    <a:srgbClr val="FFFF00"/>
                  </a:highlight>
                  <a:cs typeface="Calibri"/>
                </a:endParaRP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4043BD1-1E87-45DC-9E4A-BE923D80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31497"/>
                <a:ext cx="10515600" cy="4597867"/>
              </a:xfrm>
              <a:prstGeom prst="rect">
                <a:avLst/>
              </a:prstGeo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3">
            <a:extLst>
              <a:ext uri="{FF2B5EF4-FFF2-40B4-BE49-F238E27FC236}">
                <a16:creationId xmlns:a16="http://schemas.microsoft.com/office/drawing/2014/main" id="{73C059AB-C214-4F93-83F8-F01E83216B65}"/>
              </a:ext>
            </a:extLst>
          </p:cNvPr>
          <p:cNvSpPr txBox="1"/>
          <p:nvPr/>
        </p:nvSpPr>
        <p:spPr>
          <a:xfrm>
            <a:off x="1304925" y="5854064"/>
            <a:ext cx="5086350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Generalmente, distancia euclidiana. Otras funciones de distancia son posibles también .</a:t>
            </a:r>
          </a:p>
        </p:txBody>
      </p:sp>
      <p:pic>
        <p:nvPicPr>
          <p:cNvPr id="10" name="Picture 2" descr="Resultado de imagen para Neural network RBF classification">
            <a:extLst>
              <a:ext uri="{FF2B5EF4-FFF2-40B4-BE49-F238E27FC236}">
                <a16:creationId xmlns:a16="http://schemas.microsoft.com/office/drawing/2014/main" id="{4024C6A6-C1ED-4FCD-9E06-AE1A7B11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52" y="1599069"/>
            <a:ext cx="2865124" cy="22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18BC24D9-538A-4D2F-825B-0E149A3BA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29" y="4133610"/>
            <a:ext cx="4581170" cy="2290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96E8D3-DD1C-4A02-82AB-B36899366FFC}"/>
              </a:ext>
            </a:extLst>
          </p:cNvPr>
          <p:cNvSpPr txBox="1"/>
          <p:nvPr/>
        </p:nvSpPr>
        <p:spPr>
          <a:xfrm>
            <a:off x="8467725" y="3878030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[10]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8153C-A515-41BA-80AD-2979BBB5A5C2}"/>
              </a:ext>
            </a:extLst>
          </p:cNvPr>
          <p:cNvSpPr txBox="1"/>
          <p:nvPr/>
        </p:nvSpPr>
        <p:spPr>
          <a:xfrm>
            <a:off x="8620125" y="6400278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[11]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1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0600" y="1702922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solidFill>
                  <a:srgbClr val="000000"/>
                </a:solidFill>
                <a:cs typeface="Calibri"/>
              </a:rPr>
              <a:t>Multicapa </a:t>
            </a: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Conexiones hacia adelante</a:t>
            </a: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Una sola capa oculta.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41445" y="-29621"/>
            <a:ext cx="8431205" cy="11541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2.1. Introducción y conceptos RBF -</a:t>
            </a:r>
            <a:br>
              <a:rPr lang="es-ES" sz="2400" b="1" dirty="0">
                <a:latin typeface="Arial"/>
                <a:cs typeface="Arial"/>
              </a:rPr>
            </a:br>
            <a:r>
              <a:rPr lang="es-CO" sz="2100" b="1" dirty="0">
                <a:solidFill>
                  <a:schemeClr val="bg1"/>
                </a:solidFill>
                <a:latin typeface="Arial"/>
                <a:cs typeface="Arial"/>
              </a:rPr>
              <a:t>¿Qué es una Red Neuronal de Base Radial? [12]</a:t>
            </a:r>
            <a:endParaRPr lang="en-US" sz="21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Elipse 3">
            <a:extLst>
              <a:ext uri="{FF2B5EF4-FFF2-40B4-BE49-F238E27FC236}">
                <a16:creationId xmlns:a16="http://schemas.microsoft.com/office/drawing/2014/main" id="{43E742C7-FA73-419B-BBDC-5A83D1099BAC}"/>
              </a:ext>
            </a:extLst>
          </p:cNvPr>
          <p:cNvSpPr/>
          <p:nvPr/>
        </p:nvSpPr>
        <p:spPr bwMode="auto">
          <a:xfrm>
            <a:off x="3088692" y="4429983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8" name="Elipse 6">
            <a:extLst>
              <a:ext uri="{FF2B5EF4-FFF2-40B4-BE49-F238E27FC236}">
                <a16:creationId xmlns:a16="http://schemas.microsoft.com/office/drawing/2014/main" id="{598EFAE9-3DBD-4E2C-BB65-F4C856F585FD}"/>
              </a:ext>
            </a:extLst>
          </p:cNvPr>
          <p:cNvSpPr/>
          <p:nvPr/>
        </p:nvSpPr>
        <p:spPr bwMode="auto">
          <a:xfrm>
            <a:off x="3088692" y="5213099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0" name="Elipse 7">
            <a:extLst>
              <a:ext uri="{FF2B5EF4-FFF2-40B4-BE49-F238E27FC236}">
                <a16:creationId xmlns:a16="http://schemas.microsoft.com/office/drawing/2014/main" id="{A8F5D2C5-6FC9-4DE0-8724-5EE9039EC87C}"/>
              </a:ext>
            </a:extLst>
          </p:cNvPr>
          <p:cNvSpPr/>
          <p:nvPr/>
        </p:nvSpPr>
        <p:spPr bwMode="auto">
          <a:xfrm>
            <a:off x="3088692" y="5986976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Elipse 8">
            <a:extLst>
              <a:ext uri="{FF2B5EF4-FFF2-40B4-BE49-F238E27FC236}">
                <a16:creationId xmlns:a16="http://schemas.microsoft.com/office/drawing/2014/main" id="{DD7BB2E1-588D-40FC-844C-3835C2DC1A79}"/>
              </a:ext>
            </a:extLst>
          </p:cNvPr>
          <p:cNvSpPr/>
          <p:nvPr/>
        </p:nvSpPr>
        <p:spPr bwMode="auto">
          <a:xfrm>
            <a:off x="2080580" y="4646007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3" name="Elipse 9">
            <a:extLst>
              <a:ext uri="{FF2B5EF4-FFF2-40B4-BE49-F238E27FC236}">
                <a16:creationId xmlns:a16="http://schemas.microsoft.com/office/drawing/2014/main" id="{1C7EF748-79B7-432C-934C-3B1C335C5E3D}"/>
              </a:ext>
            </a:extLst>
          </p:cNvPr>
          <p:cNvSpPr/>
          <p:nvPr/>
        </p:nvSpPr>
        <p:spPr bwMode="auto">
          <a:xfrm>
            <a:off x="2080580" y="5213099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4" name="Elipse 10">
            <a:extLst>
              <a:ext uri="{FF2B5EF4-FFF2-40B4-BE49-F238E27FC236}">
                <a16:creationId xmlns:a16="http://schemas.microsoft.com/office/drawing/2014/main" id="{8BB628D8-2AFA-44BF-888A-E584444E3CDB}"/>
              </a:ext>
            </a:extLst>
          </p:cNvPr>
          <p:cNvSpPr/>
          <p:nvPr/>
        </p:nvSpPr>
        <p:spPr bwMode="auto">
          <a:xfrm>
            <a:off x="2080580" y="5770056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5" name="Elipse 11">
            <a:extLst>
              <a:ext uri="{FF2B5EF4-FFF2-40B4-BE49-F238E27FC236}">
                <a16:creationId xmlns:a16="http://schemas.microsoft.com/office/drawing/2014/main" id="{FD73F122-A9A3-48A8-88F1-70281AFDB383}"/>
              </a:ext>
            </a:extLst>
          </p:cNvPr>
          <p:cNvSpPr/>
          <p:nvPr/>
        </p:nvSpPr>
        <p:spPr bwMode="auto">
          <a:xfrm>
            <a:off x="4096804" y="4646007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6" name="Elipse 12">
            <a:extLst>
              <a:ext uri="{FF2B5EF4-FFF2-40B4-BE49-F238E27FC236}">
                <a16:creationId xmlns:a16="http://schemas.microsoft.com/office/drawing/2014/main" id="{5E3E40C3-C2E8-4FA9-A216-A67F28514EFA}"/>
              </a:ext>
            </a:extLst>
          </p:cNvPr>
          <p:cNvSpPr/>
          <p:nvPr/>
        </p:nvSpPr>
        <p:spPr bwMode="auto">
          <a:xfrm>
            <a:off x="4096804" y="5213099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17" name="Elipse 13">
            <a:extLst>
              <a:ext uri="{FF2B5EF4-FFF2-40B4-BE49-F238E27FC236}">
                <a16:creationId xmlns:a16="http://schemas.microsoft.com/office/drawing/2014/main" id="{2A704A23-D401-4073-82AF-2FCDBB1B1C5E}"/>
              </a:ext>
            </a:extLst>
          </p:cNvPr>
          <p:cNvSpPr/>
          <p:nvPr/>
        </p:nvSpPr>
        <p:spPr bwMode="auto">
          <a:xfrm>
            <a:off x="4096804" y="5770056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kumimoji="1" lang="es-CO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cxnSp>
        <p:nvCxnSpPr>
          <p:cNvPr id="18" name="Conector recto de flecha 5">
            <a:extLst>
              <a:ext uri="{FF2B5EF4-FFF2-40B4-BE49-F238E27FC236}">
                <a16:creationId xmlns:a16="http://schemas.microsoft.com/office/drawing/2014/main" id="{A5E308EA-03F6-4835-BE55-4167187589F8}"/>
              </a:ext>
            </a:extLst>
          </p:cNvPr>
          <p:cNvCxnSpPr>
            <a:stCxn id="12" idx="6"/>
            <a:endCxn id="7" idx="2"/>
          </p:cNvCxnSpPr>
          <p:nvPr/>
        </p:nvCxnSpPr>
        <p:spPr bwMode="auto">
          <a:xfrm flipV="1">
            <a:off x="2512628" y="4646007"/>
            <a:ext cx="576064" cy="216024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Conector recto de flecha 15">
            <a:extLst>
              <a:ext uri="{FF2B5EF4-FFF2-40B4-BE49-F238E27FC236}">
                <a16:creationId xmlns:a16="http://schemas.microsoft.com/office/drawing/2014/main" id="{453FD3AA-670D-467E-9EB2-719195C9BE81}"/>
              </a:ext>
            </a:extLst>
          </p:cNvPr>
          <p:cNvCxnSpPr>
            <a:stCxn id="12" idx="6"/>
            <a:endCxn id="8" idx="2"/>
          </p:cNvCxnSpPr>
          <p:nvPr/>
        </p:nvCxnSpPr>
        <p:spPr bwMode="auto">
          <a:xfrm>
            <a:off x="2512628" y="4862032"/>
            <a:ext cx="576064" cy="567091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Conector recto de flecha 17">
            <a:extLst>
              <a:ext uri="{FF2B5EF4-FFF2-40B4-BE49-F238E27FC236}">
                <a16:creationId xmlns:a16="http://schemas.microsoft.com/office/drawing/2014/main" id="{BFF05044-70E6-4852-8B9B-A519234BAA7D}"/>
              </a:ext>
            </a:extLst>
          </p:cNvPr>
          <p:cNvCxnSpPr>
            <a:stCxn id="12" idx="6"/>
            <a:endCxn id="10" idx="2"/>
          </p:cNvCxnSpPr>
          <p:nvPr/>
        </p:nvCxnSpPr>
        <p:spPr bwMode="auto">
          <a:xfrm>
            <a:off x="2512628" y="4862033"/>
            <a:ext cx="576064" cy="1340969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Conector recto de flecha 19">
            <a:extLst>
              <a:ext uri="{FF2B5EF4-FFF2-40B4-BE49-F238E27FC236}">
                <a16:creationId xmlns:a16="http://schemas.microsoft.com/office/drawing/2014/main" id="{1136DCA8-4B61-469F-A7E6-CC857E709BFF}"/>
              </a:ext>
            </a:extLst>
          </p:cNvPr>
          <p:cNvCxnSpPr>
            <a:stCxn id="13" idx="6"/>
            <a:endCxn id="7" idx="2"/>
          </p:cNvCxnSpPr>
          <p:nvPr/>
        </p:nvCxnSpPr>
        <p:spPr bwMode="auto">
          <a:xfrm flipV="1">
            <a:off x="2512628" y="4646008"/>
            <a:ext cx="576064" cy="783115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BCDCB98-4DEF-4CDD-A692-E02E66295A61}"/>
              </a:ext>
            </a:extLst>
          </p:cNvPr>
          <p:cNvCxnSpPr>
            <a:stCxn id="13" idx="6"/>
            <a:endCxn id="8" idx="2"/>
          </p:cNvCxnSpPr>
          <p:nvPr/>
        </p:nvCxnSpPr>
        <p:spPr bwMode="auto">
          <a:xfrm>
            <a:off x="2512628" y="5429123"/>
            <a:ext cx="576064" cy="0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Conector recto de flecha 23">
            <a:extLst>
              <a:ext uri="{FF2B5EF4-FFF2-40B4-BE49-F238E27FC236}">
                <a16:creationId xmlns:a16="http://schemas.microsoft.com/office/drawing/2014/main" id="{E4CF05E3-221F-4966-9E99-6BA959CA204C}"/>
              </a:ext>
            </a:extLst>
          </p:cNvPr>
          <p:cNvCxnSpPr>
            <a:stCxn id="13" idx="6"/>
            <a:endCxn id="10" idx="2"/>
          </p:cNvCxnSpPr>
          <p:nvPr/>
        </p:nvCxnSpPr>
        <p:spPr bwMode="auto">
          <a:xfrm>
            <a:off x="2512628" y="5429122"/>
            <a:ext cx="576064" cy="773879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recto de flecha 25">
            <a:extLst>
              <a:ext uri="{FF2B5EF4-FFF2-40B4-BE49-F238E27FC236}">
                <a16:creationId xmlns:a16="http://schemas.microsoft.com/office/drawing/2014/main" id="{A45DDF1B-0C3A-44C3-A4C4-A719E016A940}"/>
              </a:ext>
            </a:extLst>
          </p:cNvPr>
          <p:cNvCxnSpPr>
            <a:stCxn id="14" idx="6"/>
            <a:endCxn id="7" idx="2"/>
          </p:cNvCxnSpPr>
          <p:nvPr/>
        </p:nvCxnSpPr>
        <p:spPr bwMode="auto">
          <a:xfrm flipV="1">
            <a:off x="2512628" y="4646009"/>
            <a:ext cx="576064" cy="1340073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onector recto de flecha 27">
            <a:extLst>
              <a:ext uri="{FF2B5EF4-FFF2-40B4-BE49-F238E27FC236}">
                <a16:creationId xmlns:a16="http://schemas.microsoft.com/office/drawing/2014/main" id="{3E826903-7E99-42F1-A273-9E2E5ED417B0}"/>
              </a:ext>
            </a:extLst>
          </p:cNvPr>
          <p:cNvCxnSpPr>
            <a:stCxn id="14" idx="6"/>
            <a:endCxn id="8" idx="2"/>
          </p:cNvCxnSpPr>
          <p:nvPr/>
        </p:nvCxnSpPr>
        <p:spPr bwMode="auto">
          <a:xfrm flipV="1">
            <a:off x="2512628" y="5429122"/>
            <a:ext cx="576064" cy="556959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onector recto de flecha 29">
            <a:extLst>
              <a:ext uri="{FF2B5EF4-FFF2-40B4-BE49-F238E27FC236}">
                <a16:creationId xmlns:a16="http://schemas.microsoft.com/office/drawing/2014/main" id="{B186917D-9F06-41CA-B932-33244CAEF510}"/>
              </a:ext>
            </a:extLst>
          </p:cNvPr>
          <p:cNvCxnSpPr>
            <a:stCxn id="14" idx="6"/>
            <a:endCxn id="10" idx="2"/>
          </p:cNvCxnSpPr>
          <p:nvPr/>
        </p:nvCxnSpPr>
        <p:spPr bwMode="auto">
          <a:xfrm>
            <a:off x="2512628" y="5986080"/>
            <a:ext cx="576064" cy="216920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recto de flecha 2054">
            <a:extLst>
              <a:ext uri="{FF2B5EF4-FFF2-40B4-BE49-F238E27FC236}">
                <a16:creationId xmlns:a16="http://schemas.microsoft.com/office/drawing/2014/main" id="{BC6366AF-A5BC-452A-BB6D-252DEFD5B239}"/>
              </a:ext>
            </a:extLst>
          </p:cNvPr>
          <p:cNvCxnSpPr>
            <a:stCxn id="7" idx="6"/>
            <a:endCxn id="15" idx="2"/>
          </p:cNvCxnSpPr>
          <p:nvPr/>
        </p:nvCxnSpPr>
        <p:spPr bwMode="auto">
          <a:xfrm>
            <a:off x="3520740" y="4646007"/>
            <a:ext cx="576064" cy="216024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Conector recto de flecha 2056">
            <a:extLst>
              <a:ext uri="{FF2B5EF4-FFF2-40B4-BE49-F238E27FC236}">
                <a16:creationId xmlns:a16="http://schemas.microsoft.com/office/drawing/2014/main" id="{D5B47B57-CC8E-4B7F-BA6A-5FB1C369A917}"/>
              </a:ext>
            </a:extLst>
          </p:cNvPr>
          <p:cNvCxnSpPr>
            <a:stCxn id="7" idx="6"/>
            <a:endCxn id="16" idx="2"/>
          </p:cNvCxnSpPr>
          <p:nvPr/>
        </p:nvCxnSpPr>
        <p:spPr bwMode="auto">
          <a:xfrm>
            <a:off x="3520740" y="4646008"/>
            <a:ext cx="576064" cy="783115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Conector recto de flecha 2058">
            <a:extLst>
              <a:ext uri="{FF2B5EF4-FFF2-40B4-BE49-F238E27FC236}">
                <a16:creationId xmlns:a16="http://schemas.microsoft.com/office/drawing/2014/main" id="{5FC533AF-6C4C-4F22-A809-60C349920848}"/>
              </a:ext>
            </a:extLst>
          </p:cNvPr>
          <p:cNvCxnSpPr>
            <a:stCxn id="7" idx="6"/>
            <a:endCxn id="17" idx="2"/>
          </p:cNvCxnSpPr>
          <p:nvPr/>
        </p:nvCxnSpPr>
        <p:spPr bwMode="auto">
          <a:xfrm>
            <a:off x="3520740" y="4646009"/>
            <a:ext cx="576064" cy="1340073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onector recto de flecha 2060">
            <a:extLst>
              <a:ext uri="{FF2B5EF4-FFF2-40B4-BE49-F238E27FC236}">
                <a16:creationId xmlns:a16="http://schemas.microsoft.com/office/drawing/2014/main" id="{37EBD736-622D-49A9-8884-78FCCFA7D866}"/>
              </a:ext>
            </a:extLst>
          </p:cNvPr>
          <p:cNvCxnSpPr>
            <a:stCxn id="8" idx="6"/>
            <a:endCxn id="15" idx="2"/>
          </p:cNvCxnSpPr>
          <p:nvPr/>
        </p:nvCxnSpPr>
        <p:spPr bwMode="auto">
          <a:xfrm flipV="1">
            <a:off x="3520740" y="4862032"/>
            <a:ext cx="576064" cy="567091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ector recto de flecha 2062">
            <a:extLst>
              <a:ext uri="{FF2B5EF4-FFF2-40B4-BE49-F238E27FC236}">
                <a16:creationId xmlns:a16="http://schemas.microsoft.com/office/drawing/2014/main" id="{73B83652-7FD7-4410-BD36-922722F94D34}"/>
              </a:ext>
            </a:extLst>
          </p:cNvPr>
          <p:cNvCxnSpPr>
            <a:stCxn id="8" idx="6"/>
            <a:endCxn id="16" idx="2"/>
          </p:cNvCxnSpPr>
          <p:nvPr/>
        </p:nvCxnSpPr>
        <p:spPr bwMode="auto">
          <a:xfrm>
            <a:off x="3520740" y="5429123"/>
            <a:ext cx="576064" cy="0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onector recto de flecha 2064">
            <a:extLst>
              <a:ext uri="{FF2B5EF4-FFF2-40B4-BE49-F238E27FC236}">
                <a16:creationId xmlns:a16="http://schemas.microsoft.com/office/drawing/2014/main" id="{9A7914A8-FEA0-4CB5-8C68-0227919CE909}"/>
              </a:ext>
            </a:extLst>
          </p:cNvPr>
          <p:cNvCxnSpPr>
            <a:stCxn id="8" idx="6"/>
            <a:endCxn id="17" idx="2"/>
          </p:cNvCxnSpPr>
          <p:nvPr/>
        </p:nvCxnSpPr>
        <p:spPr bwMode="auto">
          <a:xfrm>
            <a:off x="3520740" y="5429122"/>
            <a:ext cx="576064" cy="556959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Conector recto de flecha 2066">
            <a:extLst>
              <a:ext uri="{FF2B5EF4-FFF2-40B4-BE49-F238E27FC236}">
                <a16:creationId xmlns:a16="http://schemas.microsoft.com/office/drawing/2014/main" id="{A2D7583B-BD76-4A99-A560-B2D36693EDF5}"/>
              </a:ext>
            </a:extLst>
          </p:cNvPr>
          <p:cNvCxnSpPr>
            <a:stCxn id="10" idx="6"/>
            <a:endCxn id="16" idx="2"/>
          </p:cNvCxnSpPr>
          <p:nvPr/>
        </p:nvCxnSpPr>
        <p:spPr bwMode="auto">
          <a:xfrm flipV="1">
            <a:off x="3520740" y="5429122"/>
            <a:ext cx="576064" cy="773879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Conector recto de flecha 2068">
            <a:extLst>
              <a:ext uri="{FF2B5EF4-FFF2-40B4-BE49-F238E27FC236}">
                <a16:creationId xmlns:a16="http://schemas.microsoft.com/office/drawing/2014/main" id="{C845C0B5-4741-4D85-BB4B-B2A561D42BF1}"/>
              </a:ext>
            </a:extLst>
          </p:cNvPr>
          <p:cNvCxnSpPr>
            <a:stCxn id="10" idx="6"/>
            <a:endCxn id="17" idx="2"/>
          </p:cNvCxnSpPr>
          <p:nvPr/>
        </p:nvCxnSpPr>
        <p:spPr bwMode="auto">
          <a:xfrm flipV="1">
            <a:off x="3520740" y="5986080"/>
            <a:ext cx="576064" cy="216920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ector recto de flecha 2070">
            <a:extLst>
              <a:ext uri="{FF2B5EF4-FFF2-40B4-BE49-F238E27FC236}">
                <a16:creationId xmlns:a16="http://schemas.microsoft.com/office/drawing/2014/main" id="{1EF3F4CD-DF1A-4CA9-A3A5-473033F4EDEB}"/>
              </a:ext>
            </a:extLst>
          </p:cNvPr>
          <p:cNvCxnSpPr>
            <a:stCxn id="10" idx="6"/>
            <a:endCxn id="15" idx="2"/>
          </p:cNvCxnSpPr>
          <p:nvPr/>
        </p:nvCxnSpPr>
        <p:spPr bwMode="auto">
          <a:xfrm flipV="1">
            <a:off x="3520740" y="4862033"/>
            <a:ext cx="576064" cy="1340969"/>
          </a:xfrm>
          <a:prstGeom prst="straightConnector1">
            <a:avLst/>
          </a:prstGeom>
          <a:solidFill>
            <a:srgbClr val="3366CC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CuadroTexto 2071">
            <a:extLst>
              <a:ext uri="{FF2B5EF4-FFF2-40B4-BE49-F238E27FC236}">
                <a16:creationId xmlns:a16="http://schemas.microsoft.com/office/drawing/2014/main" id="{69EF9AB4-0A4E-42F4-B4B5-EF7430458446}"/>
              </a:ext>
            </a:extLst>
          </p:cNvPr>
          <p:cNvSpPr txBox="1"/>
          <p:nvPr/>
        </p:nvSpPr>
        <p:spPr>
          <a:xfrm>
            <a:off x="1925350" y="4343673"/>
            <a:ext cx="793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accent1">
                    <a:lumMod val="50000"/>
                  </a:schemeClr>
                </a:solidFill>
              </a:rPr>
              <a:t>Entrada </a:t>
            </a:r>
          </a:p>
        </p:txBody>
      </p:sp>
      <p:sp>
        <p:nvSpPr>
          <p:cNvPr id="37" name="CuadroTexto 56">
            <a:extLst>
              <a:ext uri="{FF2B5EF4-FFF2-40B4-BE49-F238E27FC236}">
                <a16:creationId xmlns:a16="http://schemas.microsoft.com/office/drawing/2014/main" id="{E5A5869C-317E-47CB-B502-408AA46976F7}"/>
              </a:ext>
            </a:extLst>
          </p:cNvPr>
          <p:cNvSpPr txBox="1"/>
          <p:nvPr/>
        </p:nvSpPr>
        <p:spPr>
          <a:xfrm>
            <a:off x="2980031" y="4108454"/>
            <a:ext cx="725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>
                <a:solidFill>
                  <a:srgbClr val="C00000"/>
                </a:solidFill>
              </a:rPr>
              <a:t>Oculta</a:t>
            </a:r>
          </a:p>
        </p:txBody>
      </p:sp>
      <p:sp>
        <p:nvSpPr>
          <p:cNvPr id="38" name="CuadroTexto 57">
            <a:extLst>
              <a:ext uri="{FF2B5EF4-FFF2-40B4-BE49-F238E27FC236}">
                <a16:creationId xmlns:a16="http://schemas.microsoft.com/office/drawing/2014/main" id="{7D1C5E48-9D08-4C89-815B-D0760D5534F0}"/>
              </a:ext>
            </a:extLst>
          </p:cNvPr>
          <p:cNvSpPr txBox="1"/>
          <p:nvPr/>
        </p:nvSpPr>
        <p:spPr>
          <a:xfrm>
            <a:off x="4009031" y="4343673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>
                <a:solidFill>
                  <a:schemeClr val="accent2">
                    <a:lumMod val="75000"/>
                  </a:schemeClr>
                </a:solidFill>
              </a:rPr>
              <a:t>Salida</a:t>
            </a:r>
          </a:p>
        </p:txBody>
      </p:sp>
      <p:cxnSp>
        <p:nvCxnSpPr>
          <p:cNvPr id="39" name="Conector angular 34">
            <a:extLst>
              <a:ext uri="{FF2B5EF4-FFF2-40B4-BE49-F238E27FC236}">
                <a16:creationId xmlns:a16="http://schemas.microsoft.com/office/drawing/2014/main" id="{2FCDB720-DD31-48A5-914F-E39BD3F16AD8}"/>
              </a:ext>
            </a:extLst>
          </p:cNvPr>
          <p:cNvCxnSpPr>
            <a:stCxn id="37" idx="0"/>
          </p:cNvCxnSpPr>
          <p:nvPr/>
        </p:nvCxnSpPr>
        <p:spPr bwMode="auto">
          <a:xfrm rot="5400000" flipH="1" flipV="1">
            <a:off x="4624986" y="2413445"/>
            <a:ext cx="412846" cy="2977172"/>
          </a:xfrm>
          <a:prstGeom prst="bentConnector2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CuadroTexto 35">
            <a:extLst>
              <a:ext uri="{FF2B5EF4-FFF2-40B4-BE49-F238E27FC236}">
                <a16:creationId xmlns:a16="http://schemas.microsoft.com/office/drawing/2014/main" id="{4466EDA3-FE5D-4B0C-8A02-68AD8AFDF573}"/>
              </a:ext>
            </a:extLst>
          </p:cNvPr>
          <p:cNvSpPr txBox="1"/>
          <p:nvPr/>
        </p:nvSpPr>
        <p:spPr>
          <a:xfrm>
            <a:off x="6376153" y="3599351"/>
            <a:ext cx="422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C/neurona tiene un carácter local</a:t>
            </a:r>
          </a:p>
        </p:txBody>
      </p:sp>
      <p:sp>
        <p:nvSpPr>
          <p:cNvPr id="41" name="CuadroTexto 70">
            <a:extLst>
              <a:ext uri="{FF2B5EF4-FFF2-40B4-BE49-F238E27FC236}">
                <a16:creationId xmlns:a16="http://schemas.microsoft.com/office/drawing/2014/main" id="{47C43C05-E40E-4281-A514-14FC148E3244}"/>
              </a:ext>
            </a:extLst>
          </p:cNvPr>
          <p:cNvSpPr txBox="1"/>
          <p:nvPr/>
        </p:nvSpPr>
        <p:spPr>
          <a:xfrm>
            <a:off x="5057432" y="4413459"/>
            <a:ext cx="2977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Se activa en una región diferente del espacio característico</a:t>
            </a:r>
          </a:p>
        </p:txBody>
      </p:sp>
      <p:cxnSp>
        <p:nvCxnSpPr>
          <p:cNvPr id="42" name="Conector recto de flecha 37">
            <a:extLst>
              <a:ext uri="{FF2B5EF4-FFF2-40B4-BE49-F238E27FC236}">
                <a16:creationId xmlns:a16="http://schemas.microsoft.com/office/drawing/2014/main" id="{49463A2C-CD90-4925-85C7-B629C1853C7D}"/>
              </a:ext>
            </a:extLst>
          </p:cNvPr>
          <p:cNvCxnSpPr>
            <a:stCxn id="40" idx="2"/>
          </p:cNvCxnSpPr>
          <p:nvPr/>
        </p:nvCxnSpPr>
        <p:spPr bwMode="auto">
          <a:xfrm flipH="1">
            <a:off x="6600151" y="3968683"/>
            <a:ext cx="1886237" cy="46130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onector recto de flecha 76">
            <a:extLst>
              <a:ext uri="{FF2B5EF4-FFF2-40B4-BE49-F238E27FC236}">
                <a16:creationId xmlns:a16="http://schemas.microsoft.com/office/drawing/2014/main" id="{C8338EC8-DEF5-4A06-B628-8909BF81B8D0}"/>
              </a:ext>
            </a:extLst>
          </p:cNvPr>
          <p:cNvCxnSpPr>
            <a:stCxn id="40" idx="2"/>
          </p:cNvCxnSpPr>
          <p:nvPr/>
        </p:nvCxnSpPr>
        <p:spPr bwMode="auto">
          <a:xfrm>
            <a:off x="8486388" y="3968683"/>
            <a:ext cx="987372" cy="46130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CuadroTexto 82">
            <a:extLst>
              <a:ext uri="{FF2B5EF4-FFF2-40B4-BE49-F238E27FC236}">
                <a16:creationId xmlns:a16="http://schemas.microsoft.com/office/drawing/2014/main" id="{9026617C-6A3F-411C-AD80-4C62AD5E31A4}"/>
              </a:ext>
            </a:extLst>
          </p:cNvPr>
          <p:cNvSpPr txBox="1"/>
          <p:nvPr/>
        </p:nvSpPr>
        <p:spPr>
          <a:xfrm>
            <a:off x="8560191" y="4497561"/>
            <a:ext cx="2915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RBF como funciones de activación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61F85-C954-4F9C-AE00-29B8DDA5003F}"/>
              </a:ext>
            </a:extLst>
          </p:cNvPr>
          <p:cNvSpPr txBox="1"/>
          <p:nvPr/>
        </p:nvSpPr>
        <p:spPr>
          <a:xfrm>
            <a:off x="2080580" y="6509548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1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0600" y="1731497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b="1" dirty="0">
                <a:solidFill>
                  <a:srgbClr val="000000"/>
                </a:solidFill>
                <a:cs typeface="Calibri"/>
              </a:rPr>
              <a:t>Contribución de:</a:t>
            </a:r>
          </a:p>
          <a:p>
            <a:pPr marL="0" indent="0">
              <a:buNone/>
            </a:pPr>
            <a:endParaRPr lang="es-CO" b="1" dirty="0">
              <a:solidFill>
                <a:srgbClr val="000000"/>
              </a:solidFill>
              <a:cs typeface="Calibri"/>
            </a:endParaRPr>
          </a:p>
          <a:p>
            <a:r>
              <a:rPr lang="es-CO" b="1" dirty="0" err="1">
                <a:solidFill>
                  <a:srgbClr val="000000"/>
                </a:solidFill>
                <a:cs typeface="Calibri"/>
              </a:rPr>
              <a:t>Moody</a:t>
            </a:r>
            <a:r>
              <a:rPr lang="es-CO" b="1" dirty="0">
                <a:solidFill>
                  <a:srgbClr val="000000"/>
                </a:solidFill>
                <a:cs typeface="Calibri"/>
              </a:rPr>
              <a:t> y </a:t>
            </a:r>
            <a:r>
              <a:rPr lang="es-CO" b="1" dirty="0" err="1">
                <a:solidFill>
                  <a:srgbClr val="000000"/>
                </a:solidFill>
                <a:cs typeface="Calibri"/>
              </a:rPr>
              <a:t>Darken</a:t>
            </a:r>
            <a:r>
              <a:rPr lang="es-CO" b="1" dirty="0">
                <a:solidFill>
                  <a:srgbClr val="000000"/>
                </a:solidFill>
                <a:cs typeface="Calibri"/>
              </a:rPr>
              <a:t> – 1989 </a:t>
            </a:r>
          </a:p>
          <a:p>
            <a:r>
              <a:rPr lang="es-CO" b="1" dirty="0" err="1">
                <a:solidFill>
                  <a:srgbClr val="000000"/>
                </a:solidFill>
                <a:cs typeface="Calibri"/>
              </a:rPr>
              <a:t>Renals</a:t>
            </a:r>
            <a:r>
              <a:rPr lang="es-CO" b="1" dirty="0">
                <a:solidFill>
                  <a:srgbClr val="000000"/>
                </a:solidFill>
                <a:cs typeface="Calibri"/>
              </a:rPr>
              <a:t> – 1989</a:t>
            </a:r>
          </a:p>
          <a:p>
            <a:r>
              <a:rPr lang="es-CO" b="1" dirty="0">
                <a:solidFill>
                  <a:srgbClr val="000000"/>
                </a:solidFill>
                <a:ea typeface="+mn-lt"/>
                <a:cs typeface="+mn-lt"/>
              </a:rPr>
              <a:t>Poggio y </a:t>
            </a:r>
            <a:r>
              <a:rPr lang="es-CO" b="1" dirty="0" err="1">
                <a:solidFill>
                  <a:srgbClr val="000000"/>
                </a:solidFill>
                <a:ea typeface="+mn-lt"/>
                <a:cs typeface="+mn-lt"/>
              </a:rPr>
              <a:t>Girossi</a:t>
            </a:r>
            <a:r>
              <a:rPr lang="es-CO" b="1" dirty="0">
                <a:solidFill>
                  <a:srgbClr val="000000"/>
                </a:solidFill>
                <a:ea typeface="+mn-lt"/>
                <a:cs typeface="+mn-lt"/>
              </a:rPr>
              <a:t> – 1990</a:t>
            </a:r>
            <a:endParaRPr lang="en-US" dirty="0"/>
          </a:p>
          <a:p>
            <a:pPr marL="0" indent="0">
              <a:buNone/>
            </a:pPr>
            <a:endParaRPr lang="es-CO" b="1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000000"/>
                </a:solidFill>
                <a:cs typeface="Calibri"/>
              </a:rPr>
              <a:t>Objetivos iniciales:</a:t>
            </a:r>
          </a:p>
          <a:p>
            <a:endParaRPr lang="es-CO" b="1" dirty="0">
              <a:solidFill>
                <a:srgbClr val="000000"/>
              </a:solidFill>
              <a:cs typeface="Calibri"/>
            </a:endParaRP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Menor tiempo de aprendizaje que el Perceptrón multicapa.</a:t>
            </a: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Aplicación en tiempo real.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734113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2.1. Introducción y conceptos RBF -</a:t>
            </a:r>
            <a:br>
              <a:rPr lang="es-ES" sz="2400" b="1" dirty="0">
                <a:latin typeface="Arial"/>
                <a:cs typeface="Arial"/>
              </a:rPr>
            </a:b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Redes Neuronales de Base Radial [13]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1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1047750" y="1579097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solidFill>
                  <a:srgbClr val="000000"/>
                </a:solidFill>
                <a:cs typeface="Calibri"/>
              </a:rPr>
              <a:t>Aproximadores universales</a:t>
            </a:r>
          </a:p>
          <a:p>
            <a:pPr marL="0" indent="0">
              <a:buNone/>
            </a:pPr>
            <a:r>
              <a:rPr lang="es-CO" b="1" dirty="0">
                <a:solidFill>
                  <a:srgbClr val="000000"/>
                </a:solidFill>
                <a:cs typeface="Calibri"/>
              </a:rPr>
              <a:t>    - Cualquier función continua sobre un espacio compacto de </a:t>
            </a:r>
            <a:r>
              <a:rPr lang="es-CO" dirty="0" err="1"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ℝ</a:t>
            </a:r>
            <a:r>
              <a:rPr lang="es-CO" baseline="30000" dirty="0" err="1"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n</a:t>
            </a:r>
            <a:r>
              <a:rPr lang="es-CO" b="1" dirty="0">
                <a:solidFill>
                  <a:srgbClr val="000000"/>
                </a:solidFill>
                <a:cs typeface="Calibri"/>
              </a:rPr>
              <a:t>. </a:t>
            </a: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Dividen el espacio en </a:t>
            </a:r>
            <a:r>
              <a:rPr lang="es-CO" b="1" dirty="0" err="1">
                <a:solidFill>
                  <a:srgbClr val="000000"/>
                </a:solidFill>
                <a:cs typeface="Calibri"/>
              </a:rPr>
              <a:t>hiperelipses</a:t>
            </a:r>
            <a:r>
              <a:rPr lang="es-CO" b="1" dirty="0">
                <a:solidFill>
                  <a:srgbClr val="000000"/>
                </a:solidFill>
                <a:cs typeface="Calibri"/>
              </a:rPr>
              <a:t>. </a:t>
            </a: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Aproximan relaciones complejas.  </a:t>
            </a:r>
          </a:p>
          <a:p>
            <a:r>
              <a:rPr lang="es-CO" b="1" dirty="0">
                <a:solidFill>
                  <a:srgbClr val="000000"/>
                </a:solidFill>
                <a:cs typeface="Calibri"/>
              </a:rPr>
              <a:t>Tiende a poner los pesos de las neuronas de forma más homogénea.</a:t>
            </a:r>
          </a:p>
          <a:p>
            <a:endParaRPr lang="es-CO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734113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2.1. Introducción y conceptos RBF -</a:t>
            </a:r>
            <a:br>
              <a:rPr lang="es-ES" sz="2400" b="1" dirty="0">
                <a:latin typeface="Arial"/>
                <a:cs typeface="Arial"/>
              </a:rPr>
            </a:b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Otras generalidades de las RBFN</a:t>
            </a:r>
            <a:r>
              <a:rPr lang="es-CO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[12]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Imagen 4">
            <a:extLst>
              <a:ext uri="{FF2B5EF4-FFF2-40B4-BE49-F238E27FC236}">
                <a16:creationId xmlns:a16="http://schemas.microsoft.com/office/drawing/2014/main" id="{C497F605-C06F-4ED5-9301-72B84267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04" y="4213672"/>
            <a:ext cx="2826264" cy="2229896"/>
          </a:xfrm>
          <a:prstGeom prst="rect">
            <a:avLst/>
          </a:prstGeom>
        </p:spPr>
      </p:pic>
      <p:pic>
        <p:nvPicPr>
          <p:cNvPr id="11" name="Imagen 3">
            <a:extLst>
              <a:ext uri="{FF2B5EF4-FFF2-40B4-BE49-F238E27FC236}">
                <a16:creationId xmlns:a16="http://schemas.microsoft.com/office/drawing/2014/main" id="{2C496E8D-E87E-4801-A9D0-C0B6B405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30" y="4334639"/>
            <a:ext cx="2425344" cy="1996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E23878-D30A-4CF1-8B5C-EAD1E6604C68}"/>
              </a:ext>
            </a:extLst>
          </p:cNvPr>
          <p:cNvSpPr txBox="1"/>
          <p:nvPr/>
        </p:nvSpPr>
        <p:spPr>
          <a:xfrm>
            <a:off x="1389070" y="6480189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F2FCD-9702-4022-8579-AC6ACBAB0E9C}"/>
              </a:ext>
            </a:extLst>
          </p:cNvPr>
          <p:cNvSpPr txBox="1"/>
          <p:nvPr/>
        </p:nvSpPr>
        <p:spPr>
          <a:xfrm>
            <a:off x="8765328" y="6439955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[14]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D2E21-1787-4AE3-8653-35CFB8F63FF2}"/>
              </a:ext>
            </a:extLst>
          </p:cNvPr>
          <p:cNvSpPr txBox="1"/>
          <p:nvPr/>
        </p:nvSpPr>
        <p:spPr>
          <a:xfrm>
            <a:off x="4813121" y="6439955"/>
            <a:ext cx="365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07CBA89-9567-41AA-96C9-B74E4555EB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5270"/>
          <a:stretch/>
        </p:blipFill>
        <p:spPr>
          <a:xfrm>
            <a:off x="4651138" y="4121430"/>
            <a:ext cx="3070287" cy="2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  <a:buChar char="•"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 RBF</a:t>
            </a:r>
            <a:endParaRPr lang="en-US" sz="29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RBF 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2.2. </a:t>
            </a:r>
            <a:r>
              <a:rPr lang="en-US" sz="29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Arquitectura</a:t>
            </a: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RBF</a:t>
            </a:r>
            <a:endParaRPr lang="en-US" sz="29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3. 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 y RBF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5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1054608" y="23742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3 Capas: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O" sz="2800" dirty="0"/>
              <a:t>Entrada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O" sz="2800" dirty="0"/>
              <a:t>Una capa oculta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O" sz="2800" dirty="0"/>
              <a:t>Salida</a:t>
            </a:r>
          </a:p>
          <a:p>
            <a:pPr marL="457200" lvl="1" indent="0">
              <a:buNone/>
            </a:pPr>
            <a:endParaRPr lang="es-CO" sz="2800" dirty="0"/>
          </a:p>
          <a:p>
            <a:r>
              <a:rPr lang="es-CO" dirty="0"/>
              <a:t>Conexiones hacia adelante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7341135" cy="11079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2.2. Arquitectura de RBF </a:t>
            </a: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[15]</a:t>
            </a:r>
            <a:br>
              <a:rPr lang="es-ES" sz="2400" b="1" dirty="0">
                <a:latin typeface="Arial"/>
                <a:cs typeface="Arial"/>
              </a:rPr>
            </a:b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24065-29DE-4AAA-B626-6A1A8E6BEDE0}"/>
              </a:ext>
            </a:extLst>
          </p:cNvPr>
          <p:cNvSpPr txBox="1"/>
          <p:nvPr/>
        </p:nvSpPr>
        <p:spPr>
          <a:xfrm>
            <a:off x="7778444" y="5273537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69F5B-6F65-48E4-8E5F-0A6F16F4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552" y="2284585"/>
            <a:ext cx="5896656" cy="2440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90CB21-F14D-4BCA-870F-09D30E4AE769}"/>
              </a:ext>
            </a:extLst>
          </p:cNvPr>
          <p:cNvSpPr txBox="1"/>
          <p:nvPr/>
        </p:nvSpPr>
        <p:spPr>
          <a:xfrm>
            <a:off x="7778444" y="5278903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8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1. SOM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1.1. </a:t>
            </a:r>
            <a:r>
              <a:rPr lang="en-US" b="1" dirty="0" err="1">
                <a:ea typeface="+mn-lt"/>
                <a:cs typeface="+mn-lt"/>
              </a:rPr>
              <a:t>Introducción</a:t>
            </a:r>
            <a:r>
              <a:rPr lang="en-US" b="1" dirty="0">
                <a:ea typeface="+mn-lt"/>
                <a:cs typeface="+mn-lt"/>
              </a:rPr>
              <a:t> y </a:t>
            </a:r>
            <a:r>
              <a:rPr lang="en-US" b="1" dirty="0" err="1">
                <a:ea typeface="+mn-lt"/>
                <a:cs typeface="+mn-lt"/>
              </a:rPr>
              <a:t>Conceptos</a:t>
            </a:r>
            <a:r>
              <a:rPr lang="en-US" b="1" dirty="0">
                <a:ea typeface="+mn-lt"/>
                <a:cs typeface="+mn-lt"/>
              </a:rPr>
              <a:t> SOM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1.2.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de SOM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1.3.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de SOM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1.4.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de SOM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pPr marL="227965" indent="-227965">
              <a:buFont typeface="Arial" panose="020B0604020202020204" pitchFamily="34" charset="0"/>
              <a:buChar char="•"/>
            </a:pPr>
            <a:endParaRPr lang="en-US">
              <a:solidFill>
                <a:srgbClr val="7F7F7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 RBF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2.1.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RBF 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2.2.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2.3.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2.4.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3.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Artículos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SOM y RBF</a:t>
            </a:r>
          </a:p>
          <a:p>
            <a:pPr marL="227965" indent="-227965"/>
            <a:endParaRPr lang="en-US" b="1">
              <a:solidFill>
                <a:srgbClr val="7F7F7F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225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4688787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dirty="0"/>
              <a:t>Entrada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s-CO" sz="2800" dirty="0"/>
              <a:t>No hace procesamiento de la señal: conexiones </a:t>
            </a:r>
            <a:r>
              <a:rPr lang="es-CO" sz="2800" dirty="0">
                <a:solidFill>
                  <a:srgbClr val="C00000"/>
                </a:solidFill>
              </a:rPr>
              <a:t>no llevan ningún peso</a:t>
            </a:r>
            <a:r>
              <a:rPr lang="es-CO" sz="2800" dirty="0"/>
              <a:t>. </a:t>
            </a:r>
            <a:endParaRPr lang="es-CO" sz="2800" dirty="0">
              <a:cs typeface="Calibri"/>
            </a:endParaRPr>
          </a:p>
          <a:p>
            <a:pPr algn="just"/>
            <a:r>
              <a:rPr lang="es-CO" dirty="0"/>
              <a:t>Oculta</a:t>
            </a:r>
            <a:endParaRPr lang="es-CO" dirty="0">
              <a:cs typeface="Calibri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s-CO" sz="2800" dirty="0"/>
              <a:t>Transformación </a:t>
            </a:r>
            <a:r>
              <a:rPr lang="es-CO" sz="2800" dirty="0">
                <a:solidFill>
                  <a:srgbClr val="C00000"/>
                </a:solidFill>
              </a:rPr>
              <a:t>no lineal:</a:t>
            </a:r>
            <a:r>
              <a:rPr lang="es-CO" sz="2800" dirty="0"/>
              <a:t> Función de base radial. </a:t>
            </a:r>
            <a:endParaRPr lang="es-CO" sz="2800" dirty="0">
              <a:cs typeface="Calibri"/>
            </a:endParaRPr>
          </a:p>
          <a:p>
            <a:pPr algn="just"/>
            <a:r>
              <a:rPr lang="es-CO" dirty="0"/>
              <a:t>Salida</a:t>
            </a:r>
            <a:endParaRPr lang="es-CO" dirty="0">
              <a:cs typeface="Calibri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s-CO" sz="2800" dirty="0"/>
              <a:t>Combinación </a:t>
            </a:r>
            <a:r>
              <a:rPr lang="es-CO" sz="2800" dirty="0">
                <a:solidFill>
                  <a:srgbClr val="C00000"/>
                </a:solidFill>
              </a:rPr>
              <a:t>lineal</a:t>
            </a:r>
            <a:r>
              <a:rPr lang="es-CO" sz="2800" dirty="0"/>
              <a:t> de sus entradas</a:t>
            </a:r>
            <a:endParaRPr lang="es-CO" sz="2800" dirty="0">
              <a:cs typeface="Calibri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s-CO" sz="2800" dirty="0"/>
              <a:t> Pesos </a:t>
            </a:r>
            <a:r>
              <a:rPr lang="es-CO" sz="2800" dirty="0">
                <a:solidFill>
                  <a:srgbClr val="C00000"/>
                </a:solidFill>
              </a:rPr>
              <a:t>reales</a:t>
            </a:r>
            <a:r>
              <a:rPr lang="es-CO" sz="2800" dirty="0"/>
              <a:t>.</a:t>
            </a:r>
            <a:endParaRPr lang="es-CO" sz="2800" dirty="0">
              <a:cs typeface="Calibri"/>
            </a:endParaRP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7341135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2.2. Arquitectura de RBF -</a:t>
            </a: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Capas </a:t>
            </a: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[15]</a:t>
            </a:r>
            <a:br>
              <a:rPr lang="es-ES" sz="2400" b="1" dirty="0">
                <a:latin typeface="Arial"/>
                <a:cs typeface="Arial"/>
              </a:rPr>
            </a:b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085FF-1067-4CAB-A1F8-AAF26329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29" y="1770566"/>
            <a:ext cx="6305759" cy="3508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189CB-CE0C-4C40-A098-013620AD4FA8}"/>
              </a:ext>
            </a:extLst>
          </p:cNvPr>
          <p:cNvSpPr txBox="1"/>
          <p:nvPr/>
        </p:nvSpPr>
        <p:spPr>
          <a:xfrm>
            <a:off x="7778444" y="5278903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39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7341135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2.2. Arquitectura de RBF -</a:t>
            </a: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Activación de las neuronas</a:t>
            </a: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 [15]</a:t>
            </a:r>
            <a:br>
              <a:rPr lang="es-ES" sz="2400" b="1" dirty="0">
                <a:latin typeface="Arial"/>
                <a:cs typeface="Arial"/>
              </a:rPr>
            </a:b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CuadroTexto 6">
            <a:extLst>
              <a:ext uri="{FF2B5EF4-FFF2-40B4-BE49-F238E27FC236}">
                <a16:creationId xmlns:a16="http://schemas.microsoft.com/office/drawing/2014/main" id="{BB4F5C63-8C39-4555-B914-719CB65F6C9C}"/>
              </a:ext>
            </a:extLst>
          </p:cNvPr>
          <p:cNvSpPr txBox="1"/>
          <p:nvPr/>
        </p:nvSpPr>
        <p:spPr>
          <a:xfrm>
            <a:off x="2944845" y="4622229"/>
            <a:ext cx="712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0" dirty="0">
                <a:effectLst/>
              </a:rPr>
              <a:t>Pesos de las neuronas de la capa oculta a la capa de salida.</a:t>
            </a:r>
          </a:p>
        </p:txBody>
      </p:sp>
      <p:sp>
        <p:nvSpPr>
          <p:cNvPr id="14" name="CuadroTexto 9">
            <a:extLst>
              <a:ext uri="{FF2B5EF4-FFF2-40B4-BE49-F238E27FC236}">
                <a16:creationId xmlns:a16="http://schemas.microsoft.com/office/drawing/2014/main" id="{955178C4-E71E-42E4-9F1B-8E0B6E87D307}"/>
              </a:ext>
            </a:extLst>
          </p:cNvPr>
          <p:cNvSpPr txBox="1"/>
          <p:nvPr/>
        </p:nvSpPr>
        <p:spPr>
          <a:xfrm>
            <a:off x="2960869" y="5400540"/>
            <a:ext cx="627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0" dirty="0">
                <a:effectLst/>
              </a:rPr>
              <a:t>Umbral de la neurona de salida </a:t>
            </a:r>
            <a:r>
              <a:rPr lang="es-CO" i="1" dirty="0"/>
              <a:t>k.</a:t>
            </a:r>
            <a:endParaRPr lang="es-CO" b="0" i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1">
                <a:extLst>
                  <a:ext uri="{FF2B5EF4-FFF2-40B4-BE49-F238E27FC236}">
                    <a16:creationId xmlns:a16="http://schemas.microsoft.com/office/drawing/2014/main" id="{3B141822-F5E7-4CD3-B881-FE0A8688C98D}"/>
                  </a:ext>
                </a:extLst>
              </p:cNvPr>
              <p:cNvSpPr txBox="1"/>
              <p:nvPr/>
            </p:nvSpPr>
            <p:spPr>
              <a:xfrm>
                <a:off x="2986910" y="6125149"/>
                <a:ext cx="6934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O" b="0" dirty="0">
                    <a:effectLst/>
                  </a:rPr>
                  <a:t>Activaciones de las neuronas ocultas para el patrón de entrada</a:t>
                </a:r>
                <a:r>
                  <a:rPr lang="es-CO" sz="1800" dirty="0"/>
                  <a:t> </a:t>
                </a:r>
                <a14:m>
                  <m:oMath xmlns:m="http://schemas.openxmlformats.org/officeDocument/2006/math">
                    <m:r>
                      <a:rPr lang="es-CO" sz="180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CO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s-CO" b="0" dirty="0">
                    <a:effectLst/>
                  </a:rPr>
                  <a:t>. </a:t>
                </a:r>
                <a:endParaRPr lang="es-CO" b="0" i="1" dirty="0">
                  <a:effectLst/>
                </a:endParaRPr>
              </a:p>
            </p:txBody>
          </p:sp>
        </mc:Choice>
        <mc:Fallback xmlns="">
          <p:sp>
            <p:nvSpPr>
              <p:cNvPr id="16" name="CuadroTexto 11">
                <a:extLst>
                  <a:ext uri="{FF2B5EF4-FFF2-40B4-BE49-F238E27FC236}">
                    <a16:creationId xmlns:a16="http://schemas.microsoft.com/office/drawing/2014/main" id="{3B141822-F5E7-4CD3-B881-FE0A8688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10" y="6125149"/>
                <a:ext cx="6934330" cy="369332"/>
              </a:xfrm>
              <a:prstGeom prst="rect">
                <a:avLst/>
              </a:prstGeom>
              <a:blipFill>
                <a:blip r:embed="rId3"/>
                <a:stretch>
                  <a:fillRect l="-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2">
            <a:extLst>
              <a:ext uri="{FF2B5EF4-FFF2-40B4-BE49-F238E27FC236}">
                <a16:creationId xmlns:a16="http://schemas.microsoft.com/office/drawing/2014/main" id="{19733EBA-C9F7-4C20-93DF-9341A87B4A9B}"/>
              </a:ext>
            </a:extLst>
          </p:cNvPr>
          <p:cNvSpPr txBox="1"/>
          <p:nvPr/>
        </p:nvSpPr>
        <p:spPr>
          <a:xfrm>
            <a:off x="2354406" y="1410550"/>
            <a:ext cx="819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b="0" dirty="0">
                <a:effectLst/>
              </a:rPr>
              <a:t>p neuronas a la entrada, m en la capa oculta, r en la de salida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B1DA9-0127-45A0-9BEC-377A390D3A8D}"/>
                  </a:ext>
                </a:extLst>
              </p:cNvPr>
              <p:cNvSpPr txBox="1"/>
              <p:nvPr/>
            </p:nvSpPr>
            <p:spPr>
              <a:xfrm>
                <a:off x="1518103" y="2918203"/>
                <a:ext cx="4769710" cy="1002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s-CO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CO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s-CO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s-CO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s-CO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B1DA9-0127-45A0-9BEC-377A390D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03" y="2918203"/>
                <a:ext cx="4769710" cy="1002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2A340A-734E-4615-9E79-D2AF0627141D}"/>
              </a:ext>
            </a:extLst>
          </p:cNvPr>
          <p:cNvSpPr txBox="1">
            <a:spLocks/>
          </p:cNvSpPr>
          <p:nvPr/>
        </p:nvSpPr>
        <p:spPr>
          <a:xfrm>
            <a:off x="6096000" y="3273924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dirty="0"/>
              <a:t>Para                                              (4)</a:t>
            </a:r>
            <a:endParaRPr lang="en-US" sz="2400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D6CC2-028F-4968-BE64-4D2095B91EE7}"/>
                  </a:ext>
                </a:extLst>
              </p:cNvPr>
              <p:cNvSpPr txBox="1"/>
              <p:nvPr/>
            </p:nvSpPr>
            <p:spPr>
              <a:xfrm>
                <a:off x="7681335" y="3273924"/>
                <a:ext cx="1764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CO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2,…</m:t>
                      </m:r>
                      <m:r>
                        <a:rPr lang="es-MX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O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s-CO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D6CC2-028F-4968-BE64-4D2095B9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35" y="3273924"/>
                <a:ext cx="1764073" cy="369332"/>
              </a:xfrm>
              <a:prstGeom prst="rect">
                <a:avLst/>
              </a:prstGeom>
              <a:blipFill>
                <a:blip r:embed="rId5"/>
                <a:stretch>
                  <a:fillRect l="-3806" r="-2076"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F5FB8-734C-49D1-80CF-0B540A0C3C6C}"/>
                  </a:ext>
                </a:extLst>
              </p:cNvPr>
              <p:cNvSpPr txBox="1"/>
              <p:nvPr/>
            </p:nvSpPr>
            <p:spPr>
              <a:xfrm>
                <a:off x="4037902" y="2116485"/>
                <a:ext cx="6294993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240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CO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s-CO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CO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s-CO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CO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d>
                          <m:dPr>
                            <m:ctrlPr>
                              <a:rPr lang="es-CO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s-CO" sz="2400" dirty="0"/>
                  <a:t>		      (3)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EF5FB8-734C-49D1-80CF-0B540A0C3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902" y="2116485"/>
                <a:ext cx="6294993" cy="552715"/>
              </a:xfrm>
              <a:prstGeom prst="rect">
                <a:avLst/>
              </a:prstGeom>
              <a:blipFill>
                <a:blip r:embed="rId6"/>
                <a:stretch>
                  <a:fillRect l="-97" r="-1936" b="-1758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DD7F10-58E3-42B5-BC8C-6AAC01525ECE}"/>
                  </a:ext>
                </a:extLst>
              </p:cNvPr>
              <p:cNvSpPr txBox="1"/>
              <p:nvPr/>
            </p:nvSpPr>
            <p:spPr>
              <a:xfrm>
                <a:off x="0" y="4555116"/>
                <a:ext cx="49914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DD7F10-58E3-42B5-BC8C-6AAC01525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55116"/>
                <a:ext cx="49914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F23E2-49C5-4458-A8BD-55BCA09188E3}"/>
                  </a:ext>
                </a:extLst>
              </p:cNvPr>
              <p:cNvSpPr txBox="1"/>
              <p:nvPr/>
            </p:nvSpPr>
            <p:spPr>
              <a:xfrm>
                <a:off x="1347078" y="5283079"/>
                <a:ext cx="2297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0F23E2-49C5-4458-A8BD-55BCA0918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78" y="5283079"/>
                <a:ext cx="2297285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F8C883-D27C-4533-96F2-832440A4FF12}"/>
                  </a:ext>
                </a:extLst>
              </p:cNvPr>
              <p:cNvSpPr txBox="1"/>
              <p:nvPr/>
            </p:nvSpPr>
            <p:spPr>
              <a:xfrm>
                <a:off x="1008749" y="6126095"/>
                <a:ext cx="2973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F8C883-D27C-4533-96F2-832440A4F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49" y="6126095"/>
                <a:ext cx="2973941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8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734113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2.2. Arquitectura de RBF -</a:t>
            </a: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Función de activación</a:t>
            </a:r>
            <a:r>
              <a:rPr lang="es-CO" sz="1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[15]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9" name="Tabla 15">
            <a:extLst>
              <a:ext uri="{FF2B5EF4-FFF2-40B4-BE49-F238E27FC236}">
                <a16:creationId xmlns:a16="http://schemas.microsoft.com/office/drawing/2014/main" id="{27F8F59A-56FA-4BFE-9886-CAE31B0CF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58176"/>
              </p:ext>
            </p:extLst>
          </p:nvPr>
        </p:nvGraphicFramePr>
        <p:xfrm>
          <a:off x="1812856" y="3573563"/>
          <a:ext cx="8568951" cy="3013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701"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Gaussiana</a:t>
                      </a:r>
                      <a:endParaRPr lang="es-CO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Inversa</a:t>
                      </a:r>
                      <a:r>
                        <a:rPr lang="es-CO" baseline="0"/>
                        <a:t> cuadrática</a:t>
                      </a:r>
                      <a:endParaRPr lang="es-CO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Inversa </a:t>
                      </a:r>
                      <a:r>
                        <a:rPr lang="es-CO" err="1"/>
                        <a:t>multicuadrática</a:t>
                      </a:r>
                      <a:endParaRPr lang="es-CO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84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353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CuadroTexto 4">
            <a:extLst>
              <a:ext uri="{FF2B5EF4-FFF2-40B4-BE49-F238E27FC236}">
                <a16:creationId xmlns:a16="http://schemas.microsoft.com/office/drawing/2014/main" id="{E4CD6E0C-C25F-494F-A8EC-495D4F97B37D}"/>
              </a:ext>
            </a:extLst>
          </p:cNvPr>
          <p:cNvSpPr txBox="1"/>
          <p:nvPr/>
        </p:nvSpPr>
        <p:spPr>
          <a:xfrm>
            <a:off x="3536369" y="2600344"/>
            <a:ext cx="329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0" dirty="0">
                <a:effectLst/>
              </a:rPr>
              <a:t>Centros de la RBF</a:t>
            </a:r>
          </a:p>
        </p:txBody>
      </p:sp>
      <p:cxnSp>
        <p:nvCxnSpPr>
          <p:cNvPr id="23" name="Conector recto de flecha 6">
            <a:extLst>
              <a:ext uri="{FF2B5EF4-FFF2-40B4-BE49-F238E27FC236}">
                <a16:creationId xmlns:a16="http://schemas.microsoft.com/office/drawing/2014/main" id="{52E6B5F1-C96F-489D-AD04-F522A99FB8D9}"/>
              </a:ext>
            </a:extLst>
          </p:cNvPr>
          <p:cNvCxnSpPr/>
          <p:nvPr/>
        </p:nvCxnSpPr>
        <p:spPr bwMode="auto">
          <a:xfrm>
            <a:off x="3736681" y="2089721"/>
            <a:ext cx="0" cy="528161"/>
          </a:xfrm>
          <a:prstGeom prst="straightConnector1">
            <a:avLst/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7">
            <a:extLst>
              <a:ext uri="{FF2B5EF4-FFF2-40B4-BE49-F238E27FC236}">
                <a16:creationId xmlns:a16="http://schemas.microsoft.com/office/drawing/2014/main" id="{A42D9EA1-085C-4A29-8F0A-196FF79AD9B8}"/>
              </a:ext>
            </a:extLst>
          </p:cNvPr>
          <p:cNvCxnSpPr/>
          <p:nvPr/>
        </p:nvCxnSpPr>
        <p:spPr bwMode="auto">
          <a:xfrm>
            <a:off x="3388917" y="2483104"/>
            <a:ext cx="15106" cy="542721"/>
          </a:xfrm>
          <a:prstGeom prst="straightConnector1">
            <a:avLst/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uadroTexto 10">
            <a:extLst>
              <a:ext uri="{FF2B5EF4-FFF2-40B4-BE49-F238E27FC236}">
                <a16:creationId xmlns:a16="http://schemas.microsoft.com/office/drawing/2014/main" id="{0A907146-517F-4EC7-ADBB-21709C3E2FFD}"/>
              </a:ext>
            </a:extLst>
          </p:cNvPr>
          <p:cNvSpPr txBox="1"/>
          <p:nvPr/>
        </p:nvSpPr>
        <p:spPr>
          <a:xfrm>
            <a:off x="2115432" y="2969189"/>
            <a:ext cx="344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0" dirty="0">
                <a:effectLst/>
              </a:rPr>
              <a:t>Desviaciones de la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6748A4-7857-402B-976A-D9FC37A8B06F}"/>
                  </a:ext>
                </a:extLst>
              </p:cNvPr>
              <p:cNvSpPr txBox="1"/>
              <p:nvPr/>
            </p:nvSpPr>
            <p:spPr>
              <a:xfrm>
                <a:off x="-170777" y="1760209"/>
                <a:ext cx="610262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CO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i="1" dirty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s-CO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CO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O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CO" i="0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CO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s-CO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6748A4-7857-402B-976A-D9FC37A8B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777" y="1760209"/>
                <a:ext cx="6102626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92BCF3-01C3-43C2-B411-AA32EA200A81}"/>
                  </a:ext>
                </a:extLst>
              </p:cNvPr>
              <p:cNvSpPr txBox="1"/>
              <p:nvPr/>
            </p:nvSpPr>
            <p:spPr>
              <a:xfrm>
                <a:off x="7602417" y="1601096"/>
                <a:ext cx="4067908" cy="1006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CO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CO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O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CO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es-CO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CO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MX" b="0" i="0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92BCF3-01C3-43C2-B411-AA32EA200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7" y="1601096"/>
                <a:ext cx="4067908" cy="1006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49B2A9-772B-43E8-9FA8-92925093797C}"/>
                  </a:ext>
                </a:extLst>
              </p:cNvPr>
              <p:cNvSpPr txBox="1"/>
              <p:nvPr/>
            </p:nvSpPr>
            <p:spPr>
              <a:xfrm>
                <a:off x="4388148" y="1929113"/>
                <a:ext cx="2228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mtClean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s-MX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ara</m:t>
                    </m:r>
                    <m:r>
                      <a:rPr lang="es-MX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s-MX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2,…</m:t>
                    </m:r>
                    <m:r>
                      <a:rPr lang="es-MX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CO" i="1" dirty="0">
                    <a:solidFill>
                      <a:schemeClr val="tx1"/>
                    </a:solidFill>
                  </a:rPr>
                  <a:t>   </a:t>
                </a:r>
                <a:r>
                  <a:rPr lang="es-CO" dirty="0"/>
                  <a:t>(5)</a:t>
                </a:r>
                <a:endParaRPr lang="es-CO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49B2A9-772B-43E8-9FA8-92925093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148" y="1929113"/>
                <a:ext cx="2228239" cy="276999"/>
              </a:xfrm>
              <a:prstGeom prst="rect">
                <a:avLst/>
              </a:prstGeom>
              <a:blipFill>
                <a:blip r:embed="rId5"/>
                <a:stretch>
                  <a:fillRect l="-3836" t="-28261" r="-5753" b="-5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5270F6D-88F3-4E13-8466-41F8E8804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82" y="4855930"/>
            <a:ext cx="1778091" cy="150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C74E4-1ADD-4830-BB48-43698AAF7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968" y="4995038"/>
            <a:ext cx="1854295" cy="1454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8A140-EA83-4CB3-92C7-E908D0D2D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0433" y="4913072"/>
            <a:ext cx="1790792" cy="1485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59F3D3-AA77-4A6A-B9F2-989EF3C956A0}"/>
                  </a:ext>
                </a:extLst>
              </p:cNvPr>
              <p:cNvSpPr txBox="1"/>
              <p:nvPr/>
            </p:nvSpPr>
            <p:spPr>
              <a:xfrm>
                <a:off x="2268682" y="4145268"/>
                <a:ext cx="1445204" cy="541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CO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s-CO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59F3D3-AA77-4A6A-B9F2-989EF3C9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145268"/>
                <a:ext cx="1445204" cy="5416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0F75E-C743-402C-9915-50E1762AA14C}"/>
                  </a:ext>
                </a:extLst>
              </p:cNvPr>
              <p:cNvSpPr txBox="1"/>
              <p:nvPr/>
            </p:nvSpPr>
            <p:spPr>
              <a:xfrm>
                <a:off x="5346460" y="4049539"/>
                <a:ext cx="1453539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0F75E-C743-402C-9915-50E1762AA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460" y="4049539"/>
                <a:ext cx="1453539" cy="525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668A49-8B71-438A-8FA9-BE6758EEE21C}"/>
                  </a:ext>
                </a:extLst>
              </p:cNvPr>
              <p:cNvSpPr txBox="1"/>
              <p:nvPr/>
            </p:nvSpPr>
            <p:spPr>
              <a:xfrm>
                <a:off x="8261804" y="4066085"/>
                <a:ext cx="1605824" cy="557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s-CO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s-CO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668A49-8B71-438A-8FA9-BE6758EEE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04" y="4066085"/>
                <a:ext cx="1605824" cy="5572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20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SOM</a:t>
            </a:r>
          </a:p>
          <a:p>
            <a:pPr marL="227965" indent="-227965">
              <a:buFont typeface="Arial,Sans-Serif"/>
              <a:buChar char="•"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2. RBF</a:t>
            </a:r>
            <a:endParaRPr lang="en-US" sz="29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RBF 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2.3. </a:t>
            </a:r>
            <a:r>
              <a:rPr lang="en-US" sz="2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3. 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Artículos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 y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952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69192" y="87991"/>
            <a:ext cx="8488355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200" b="1" dirty="0">
                <a:solidFill>
                  <a:schemeClr val="bg1"/>
                </a:solidFill>
                <a:latin typeface="Arial"/>
                <a:cs typeface="Arial"/>
              </a:rPr>
              <a:t>2.3. Aprendizaje de las redes de base radial RBF</a:t>
            </a:r>
            <a:r>
              <a:rPr lang="es-CO" sz="2200" b="1" dirty="0">
                <a:solidFill>
                  <a:schemeClr val="bg1"/>
                </a:solidFill>
                <a:latin typeface="Arial"/>
                <a:cs typeface="Arial"/>
              </a:rPr>
              <a:t>[15]</a:t>
            </a:r>
            <a:endParaRPr lang="es-ES" sz="2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3080D71-F7A1-440D-AB58-39A4DE17758C}"/>
              </a:ext>
            </a:extLst>
          </p:cNvPr>
          <p:cNvSpPr txBox="1">
            <a:spLocks/>
          </p:cNvSpPr>
          <p:nvPr/>
        </p:nvSpPr>
        <p:spPr>
          <a:xfrm>
            <a:off x="1161288" y="1668758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dirty="0"/>
              <a:t>¿Qué se aprende? </a:t>
            </a:r>
          </a:p>
          <a:p>
            <a:pPr marL="0" indent="0">
              <a:buNone/>
            </a:pPr>
            <a:endParaRPr lang="es-CO" dirty="0"/>
          </a:p>
          <a:p>
            <a:pPr lvl="2"/>
            <a:r>
              <a:rPr lang="es-CO" sz="2800" dirty="0"/>
              <a:t>Centros.</a:t>
            </a:r>
          </a:p>
          <a:p>
            <a:pPr lvl="2"/>
            <a:r>
              <a:rPr lang="es-CO" sz="2800" dirty="0"/>
              <a:t>Desviaciones.</a:t>
            </a:r>
          </a:p>
          <a:p>
            <a:pPr marL="914400" lvl="2" indent="0">
              <a:buNone/>
            </a:pPr>
            <a:endParaRPr lang="es-CO" sz="2800" dirty="0"/>
          </a:p>
          <a:p>
            <a:pPr marL="914400" lvl="2" indent="0">
              <a:buNone/>
            </a:pPr>
            <a:endParaRPr lang="es-CO" sz="2800" dirty="0"/>
          </a:p>
          <a:p>
            <a:pPr lvl="2"/>
            <a:r>
              <a:rPr lang="es-CO" sz="2800" dirty="0"/>
              <a:t>Pesos capa salida. </a:t>
            </a:r>
          </a:p>
          <a:p>
            <a:pPr marL="914400" lvl="2" indent="0">
              <a:buNone/>
            </a:pPr>
            <a:r>
              <a:rPr lang="es-CO" sz="2800" dirty="0"/>
              <a:t>(incluyendo umbrales) </a:t>
            </a:r>
          </a:p>
        </p:txBody>
      </p:sp>
      <p:cxnSp>
        <p:nvCxnSpPr>
          <p:cNvPr id="7" name="Conector recto de flecha 4">
            <a:extLst>
              <a:ext uri="{FF2B5EF4-FFF2-40B4-BE49-F238E27FC236}">
                <a16:creationId xmlns:a16="http://schemas.microsoft.com/office/drawing/2014/main" id="{A261F509-37F8-4F62-94C8-898A9C5E52BB}"/>
              </a:ext>
            </a:extLst>
          </p:cNvPr>
          <p:cNvCxnSpPr/>
          <p:nvPr/>
        </p:nvCxnSpPr>
        <p:spPr bwMode="auto">
          <a:xfrm>
            <a:off x="5217159" y="2977717"/>
            <a:ext cx="1296144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5">
            <a:extLst>
              <a:ext uri="{FF2B5EF4-FFF2-40B4-BE49-F238E27FC236}">
                <a16:creationId xmlns:a16="http://schemas.microsoft.com/office/drawing/2014/main" id="{52A1FDD5-F073-4734-9560-440F7D2E618F}"/>
              </a:ext>
            </a:extLst>
          </p:cNvPr>
          <p:cNvSpPr txBox="1"/>
          <p:nvPr/>
        </p:nvSpPr>
        <p:spPr>
          <a:xfrm>
            <a:off x="7174454" y="2746157"/>
            <a:ext cx="3394720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 dirty="0"/>
              <a:t>Optimización del espacio de entrada</a:t>
            </a:r>
          </a:p>
        </p:txBody>
      </p:sp>
      <p:cxnSp>
        <p:nvCxnSpPr>
          <p:cNvPr id="10" name="Conector recto de flecha 6">
            <a:extLst>
              <a:ext uri="{FF2B5EF4-FFF2-40B4-BE49-F238E27FC236}">
                <a16:creationId xmlns:a16="http://schemas.microsoft.com/office/drawing/2014/main" id="{0E85C8E4-5388-41A4-927D-C61CE69837CC}"/>
              </a:ext>
            </a:extLst>
          </p:cNvPr>
          <p:cNvCxnSpPr/>
          <p:nvPr/>
        </p:nvCxnSpPr>
        <p:spPr bwMode="auto">
          <a:xfrm>
            <a:off x="5534846" y="4775065"/>
            <a:ext cx="1296144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7">
            <a:extLst>
              <a:ext uri="{FF2B5EF4-FFF2-40B4-BE49-F238E27FC236}">
                <a16:creationId xmlns:a16="http://schemas.microsoft.com/office/drawing/2014/main" id="{2F49AE2A-4691-40BF-ADCF-895C2F0D13DD}"/>
              </a:ext>
            </a:extLst>
          </p:cNvPr>
          <p:cNvSpPr txBox="1"/>
          <p:nvPr/>
        </p:nvSpPr>
        <p:spPr>
          <a:xfrm>
            <a:off x="7338250" y="4512111"/>
            <a:ext cx="3394720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 dirty="0"/>
              <a:t>Optimización con base en las salidas</a:t>
            </a:r>
          </a:p>
        </p:txBody>
      </p:sp>
    </p:spTree>
    <p:extLst>
      <p:ext uri="{BB962C8B-B14F-4D97-AF65-F5344CB8AC3E}">
        <p14:creationId xmlns:p14="http://schemas.microsoft.com/office/powerpoint/2010/main" val="29867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848835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2.3. Aprendizaje de las redes de base radial RBF</a:t>
            </a:r>
          </a:p>
          <a:p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Método híbrido - A. Centros y desviaciones [15]</a:t>
            </a:r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3080D71-F7A1-440D-AB58-39A4DE17758C}"/>
              </a:ext>
            </a:extLst>
          </p:cNvPr>
          <p:cNvSpPr txBox="1">
            <a:spLocks/>
          </p:cNvSpPr>
          <p:nvPr/>
        </p:nvSpPr>
        <p:spPr>
          <a:xfrm>
            <a:off x="1152144" y="20694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>
                <a:solidFill>
                  <a:srgbClr val="C00000"/>
                </a:solidFill>
              </a:rPr>
              <a:t>No supervisado</a:t>
            </a:r>
          </a:p>
          <a:p>
            <a:r>
              <a:rPr lang="es-CO" sz="2800" dirty="0"/>
              <a:t>Espacio de </a:t>
            </a:r>
            <a:r>
              <a:rPr lang="es-CO" sz="2800" dirty="0">
                <a:solidFill>
                  <a:srgbClr val="C00000"/>
                </a:solidFill>
              </a:rPr>
              <a:t>entrada</a:t>
            </a:r>
          </a:p>
          <a:p>
            <a:r>
              <a:rPr lang="es-CO" sz="2800" dirty="0"/>
              <a:t>Centros: </a:t>
            </a:r>
            <a:r>
              <a:rPr lang="es-CO" sz="2800" i="1" dirty="0">
                <a:solidFill>
                  <a:srgbClr val="C00000"/>
                </a:solidFill>
              </a:rPr>
              <a:t>K-</a:t>
            </a:r>
            <a:r>
              <a:rPr lang="es-CO" sz="2800" i="1" dirty="0" err="1">
                <a:solidFill>
                  <a:srgbClr val="C00000"/>
                </a:solidFill>
              </a:rPr>
              <a:t>Means</a:t>
            </a:r>
            <a:r>
              <a:rPr lang="es-CO" sz="2800" dirty="0">
                <a:solidFill>
                  <a:srgbClr val="C00000"/>
                </a:solidFill>
              </a:rPr>
              <a:t> </a:t>
            </a:r>
            <a:r>
              <a:rPr lang="es-CO" sz="2800" dirty="0"/>
              <a:t>o K-Medias </a:t>
            </a:r>
          </a:p>
          <a:p>
            <a:pPr marL="0" indent="0">
              <a:buNone/>
            </a:pPr>
            <a:r>
              <a:rPr lang="es-CO" sz="2800" dirty="0"/>
              <a:t>(Menos usado Mapas </a:t>
            </a:r>
            <a:r>
              <a:rPr lang="es-CO" sz="2800" dirty="0" err="1"/>
              <a:t>Kohonen</a:t>
            </a:r>
            <a:r>
              <a:rPr lang="es-CO" sz="2800" dirty="0"/>
              <a:t>)</a:t>
            </a:r>
          </a:p>
        </p:txBody>
      </p:sp>
      <p:pic>
        <p:nvPicPr>
          <p:cNvPr id="12" name="Picture 2" descr="http://www.mathworks.com/matlabcentral/fileexchange/screenshots/6432/original.jpg">
            <a:extLst>
              <a:ext uri="{FF2B5EF4-FFF2-40B4-BE49-F238E27FC236}">
                <a16:creationId xmlns:a16="http://schemas.microsoft.com/office/drawing/2014/main" id="{12C94302-898F-4F1C-A040-F1ADA5B9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40" y="1579097"/>
            <a:ext cx="4486116" cy="335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4">
            <a:extLst>
              <a:ext uri="{FF2B5EF4-FFF2-40B4-BE49-F238E27FC236}">
                <a16:creationId xmlns:a16="http://schemas.microsoft.com/office/drawing/2014/main" id="{CD78EB67-7FD6-4D6E-AC1A-900A7B18D2ED}"/>
              </a:ext>
            </a:extLst>
          </p:cNvPr>
          <p:cNvCxnSpPr>
            <a:cxnSpLocks/>
          </p:cNvCxnSpPr>
          <p:nvPr/>
        </p:nvCxnSpPr>
        <p:spPr bwMode="auto">
          <a:xfrm>
            <a:off x="9082403" y="4836709"/>
            <a:ext cx="1" cy="3543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uadroTexto 6">
            <a:extLst>
              <a:ext uri="{FF2B5EF4-FFF2-40B4-BE49-F238E27FC236}">
                <a16:creationId xmlns:a16="http://schemas.microsoft.com/office/drawing/2014/main" id="{D0FC4019-C905-4721-B6ED-F0D4BA67A7C3}"/>
              </a:ext>
            </a:extLst>
          </p:cNvPr>
          <p:cNvSpPr txBox="1"/>
          <p:nvPr/>
        </p:nvSpPr>
        <p:spPr>
          <a:xfrm>
            <a:off x="8509273" y="5257221"/>
            <a:ext cx="273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C00000"/>
                </a:solidFill>
              </a:rPr>
              <a:t>3 </a:t>
            </a:r>
            <a:r>
              <a:rPr lang="es-CO" i="1" dirty="0" err="1">
                <a:solidFill>
                  <a:srgbClr val="C00000"/>
                </a:solidFill>
              </a:rPr>
              <a:t>clusters</a:t>
            </a:r>
            <a:r>
              <a:rPr lang="es-CO" i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53294-1436-4AB6-B4F6-23C480B31E9B}"/>
              </a:ext>
            </a:extLst>
          </p:cNvPr>
          <p:cNvSpPr txBox="1"/>
          <p:nvPr/>
        </p:nvSpPr>
        <p:spPr>
          <a:xfrm>
            <a:off x="8372729" y="3508698"/>
            <a:ext cx="57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x</a:t>
            </a:r>
            <a:endParaRPr lang="es-CO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6C180A-B9FA-4BD6-8825-B82B97C4CB30}"/>
              </a:ext>
            </a:extLst>
          </p:cNvPr>
          <p:cNvSpPr txBox="1"/>
          <p:nvPr/>
        </p:nvSpPr>
        <p:spPr>
          <a:xfrm>
            <a:off x="8684822" y="2419740"/>
            <a:ext cx="57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x</a:t>
            </a:r>
            <a:endParaRPr lang="es-C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DEED0-D968-4E41-8C25-8E8DAE629D14}"/>
              </a:ext>
            </a:extLst>
          </p:cNvPr>
          <p:cNvSpPr txBox="1"/>
          <p:nvPr/>
        </p:nvSpPr>
        <p:spPr>
          <a:xfrm>
            <a:off x="9678068" y="3244334"/>
            <a:ext cx="57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x</a:t>
            </a:r>
            <a:endParaRPr lang="es-C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00020-C6CC-4D4E-9B39-726FAD2336CC}"/>
              </a:ext>
            </a:extLst>
          </p:cNvPr>
          <p:cNvSpPr txBox="1"/>
          <p:nvPr/>
        </p:nvSpPr>
        <p:spPr>
          <a:xfrm>
            <a:off x="7795049" y="5670573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848835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2.3. Aprendizaje de las redes de base radial RBF</a:t>
            </a:r>
          </a:p>
          <a:p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Método híbrido - A. Centros y desviaciones[15]</a:t>
            </a:r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3080D71-F7A1-440D-AB58-39A4DE17758C}"/>
              </a:ext>
            </a:extLst>
          </p:cNvPr>
          <p:cNvSpPr txBox="1">
            <a:spLocks/>
          </p:cNvSpPr>
          <p:nvPr/>
        </p:nvSpPr>
        <p:spPr>
          <a:xfrm>
            <a:off x="1152144" y="20694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Desviaciones:</a:t>
            </a:r>
          </a:p>
          <a:p>
            <a:pPr marL="457200" lvl="1" indent="0">
              <a:buNone/>
            </a:pPr>
            <a:r>
              <a:rPr lang="es-CO" dirty="0"/>
              <a:t>- Evitar gran solapamiento entre neuronas.</a:t>
            </a:r>
            <a:endParaRPr lang="es-CO" dirty="0">
              <a:cs typeface="Calibri"/>
            </a:endParaRPr>
          </a:p>
          <a:p>
            <a:pPr marL="457200" lvl="1" indent="0">
              <a:buNone/>
            </a:pPr>
            <a:r>
              <a:rPr lang="es-CO" dirty="0"/>
              <a:t>- Heurísticas basadas vecinos más próximos</a:t>
            </a:r>
            <a:endParaRPr lang="es-CO" dirty="0">
              <a:cs typeface="Calibri"/>
            </a:endParaRPr>
          </a:p>
          <a:p>
            <a:pPr marL="457200" lvl="1" indent="0">
              <a:buNone/>
            </a:pPr>
            <a:endParaRPr lang="es-CO" dirty="0">
              <a:cs typeface="Calibri"/>
            </a:endParaRPr>
          </a:p>
          <a:p>
            <a:pPr marL="457200" lvl="1" indent="0">
              <a:buNone/>
            </a:pPr>
            <a:endParaRPr lang="es-CO" dirty="0">
              <a:cs typeface="Calibri"/>
            </a:endParaRPr>
          </a:p>
        </p:txBody>
      </p:sp>
      <p:pic>
        <p:nvPicPr>
          <p:cNvPr id="10" name="Picture 2" descr="C:\Users\Laura\AppData\Local\Temp\x10sctmp4.png">
            <a:extLst>
              <a:ext uri="{FF2B5EF4-FFF2-40B4-BE49-F238E27FC236}">
                <a16:creationId xmlns:a16="http://schemas.microsoft.com/office/drawing/2014/main" id="{C0C2F700-9832-496B-8E88-1D05E3F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12" y="3730203"/>
            <a:ext cx="28289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Laura\AppData\Local\Temp\x10sctmp5.png">
            <a:extLst>
              <a:ext uri="{FF2B5EF4-FFF2-40B4-BE49-F238E27FC236}">
                <a16:creationId xmlns:a16="http://schemas.microsoft.com/office/drawing/2014/main" id="{1BF2B066-2950-4A54-9AA1-8C11B877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31" y="4874090"/>
            <a:ext cx="39624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3">
            <a:extLst>
              <a:ext uri="{FF2B5EF4-FFF2-40B4-BE49-F238E27FC236}">
                <a16:creationId xmlns:a16="http://schemas.microsoft.com/office/drawing/2014/main" id="{3722AF7C-C1DC-4358-8D0D-AE1FB8B53AF8}"/>
              </a:ext>
            </a:extLst>
          </p:cNvPr>
          <p:cNvSpPr txBox="1"/>
          <p:nvPr/>
        </p:nvSpPr>
        <p:spPr>
          <a:xfrm>
            <a:off x="7357120" y="3878030"/>
            <a:ext cx="2688034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/>
              <a:t>p centros más cercanos</a:t>
            </a:r>
          </a:p>
        </p:txBody>
      </p:sp>
      <p:sp>
        <p:nvSpPr>
          <p:cNvPr id="16" name="CuadroTexto 6">
            <a:extLst>
              <a:ext uri="{FF2B5EF4-FFF2-40B4-BE49-F238E27FC236}">
                <a16:creationId xmlns:a16="http://schemas.microsoft.com/office/drawing/2014/main" id="{F436B8FA-0225-4188-BE7A-B672D23255D1}"/>
              </a:ext>
            </a:extLst>
          </p:cNvPr>
          <p:cNvSpPr txBox="1"/>
          <p:nvPr/>
        </p:nvSpPr>
        <p:spPr>
          <a:xfrm>
            <a:off x="7357120" y="4868712"/>
            <a:ext cx="2520305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s-CO" dirty="0"/>
              <a:t>y</a:t>
            </a:r>
          </a:p>
          <a:p>
            <a:r>
              <a:rPr lang="es-CO" dirty="0"/>
              <a:t>los centros más cercanos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44D050-3718-463C-ABA1-93C18939D858}"/>
                  </a:ext>
                </a:extLst>
              </p:cNvPr>
              <p:cNvSpPr txBox="1"/>
              <p:nvPr/>
            </p:nvSpPr>
            <p:spPr>
              <a:xfrm>
                <a:off x="8217030" y="4935163"/>
                <a:ext cx="894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CO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s-CO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CO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44D050-3718-463C-ABA1-93C18939D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030" y="4935163"/>
                <a:ext cx="894476" cy="276999"/>
              </a:xfrm>
              <a:prstGeom prst="rect">
                <a:avLst/>
              </a:prstGeom>
              <a:blipFill>
                <a:blip r:embed="rId5"/>
                <a:stretch>
                  <a:fillRect l="-6122" r="-680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1B9029-5CC0-4C98-AA99-4C29A4E31DD5}"/>
              </a:ext>
            </a:extLst>
          </p:cNvPr>
          <p:cNvSpPr txBox="1"/>
          <p:nvPr/>
        </p:nvSpPr>
        <p:spPr>
          <a:xfrm>
            <a:off x="5790625" y="3987151"/>
            <a:ext cx="10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(7)</a:t>
            </a:r>
            <a:endParaRPr lang="es-C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165A-CE7D-4A8D-BCC6-0070953D9BE6}"/>
              </a:ext>
            </a:extLst>
          </p:cNvPr>
          <p:cNvSpPr txBox="1"/>
          <p:nvPr/>
        </p:nvSpPr>
        <p:spPr>
          <a:xfrm>
            <a:off x="5790625" y="5094237"/>
            <a:ext cx="10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(8)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56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848835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2.3. Aprendizaje de las redes de base radial RBF</a:t>
            </a:r>
          </a:p>
          <a:p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Método híbrido - B. Pesos [15]</a:t>
            </a:r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3080D71-F7A1-440D-AB58-39A4DE17758C}"/>
              </a:ext>
            </a:extLst>
          </p:cNvPr>
          <p:cNvSpPr txBox="1">
            <a:spLocks/>
          </p:cNvSpPr>
          <p:nvPr/>
        </p:nvSpPr>
        <p:spPr>
          <a:xfrm>
            <a:off x="1152144" y="20694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>
                <a:solidFill>
                  <a:srgbClr val="C00000"/>
                </a:solidFill>
              </a:rPr>
              <a:t>Supervisada</a:t>
            </a:r>
          </a:p>
          <a:p>
            <a:r>
              <a:rPr lang="es-CO">
                <a:solidFill>
                  <a:srgbClr val="C00000"/>
                </a:solidFill>
              </a:rPr>
              <a:t>Minimizar</a:t>
            </a:r>
            <a:r>
              <a:rPr lang="es-CO"/>
              <a:t> diferencias entre salida de la red y salida deseada: </a:t>
            </a:r>
            <a:r>
              <a:rPr lang="es-CO">
                <a:solidFill>
                  <a:srgbClr val="C00000"/>
                </a:solidFill>
              </a:rPr>
              <a:t>función de error</a:t>
            </a:r>
            <a:r>
              <a:rPr lang="es-CO"/>
              <a:t>.</a:t>
            </a:r>
          </a:p>
        </p:txBody>
      </p:sp>
      <p:pic>
        <p:nvPicPr>
          <p:cNvPr id="14" name="Picture 2" descr="C:\Users\Laura\AppData\Local\Temp\x10sctmp8.png">
            <a:extLst>
              <a:ext uri="{FF2B5EF4-FFF2-40B4-BE49-F238E27FC236}">
                <a16:creationId xmlns:a16="http://schemas.microsoft.com/office/drawing/2014/main" id="{C1A1AA81-1813-4189-A5F9-7C2560DA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36" y="3902200"/>
            <a:ext cx="20193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4">
            <a:extLst>
              <a:ext uri="{FF2B5EF4-FFF2-40B4-BE49-F238E27FC236}">
                <a16:creationId xmlns:a16="http://schemas.microsoft.com/office/drawing/2014/main" id="{4FA4CAB3-BD37-4B2F-98E1-E5B3BDFB38BE}"/>
              </a:ext>
            </a:extLst>
          </p:cNvPr>
          <p:cNvCxnSpPr/>
          <p:nvPr/>
        </p:nvCxnSpPr>
        <p:spPr bwMode="auto">
          <a:xfrm>
            <a:off x="3024416" y="4766296"/>
            <a:ext cx="0" cy="50405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uadroTexto 5">
            <a:extLst>
              <a:ext uri="{FF2B5EF4-FFF2-40B4-BE49-F238E27FC236}">
                <a16:creationId xmlns:a16="http://schemas.microsoft.com/office/drawing/2014/main" id="{5C419F48-E19B-4D9A-A7B8-AA26812F6808}"/>
              </a:ext>
            </a:extLst>
          </p:cNvPr>
          <p:cNvSpPr txBox="1"/>
          <p:nvPr/>
        </p:nvSpPr>
        <p:spPr>
          <a:xfrm>
            <a:off x="1744419" y="5254661"/>
            <a:ext cx="215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0">
                <a:effectLst/>
              </a:rPr>
              <a:t>Número de muestras</a:t>
            </a:r>
          </a:p>
        </p:txBody>
      </p:sp>
      <p:pic>
        <p:nvPicPr>
          <p:cNvPr id="20" name="Imagen 6">
            <a:extLst>
              <a:ext uri="{FF2B5EF4-FFF2-40B4-BE49-F238E27FC236}">
                <a16:creationId xmlns:a16="http://schemas.microsoft.com/office/drawing/2014/main" id="{62376C5F-CE39-49C3-9279-FB6476B21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80" y="3849812"/>
            <a:ext cx="3829050" cy="1066800"/>
          </a:xfrm>
          <a:prstGeom prst="rect">
            <a:avLst/>
          </a:prstGeom>
        </p:spPr>
      </p:pic>
      <p:cxnSp>
        <p:nvCxnSpPr>
          <p:cNvPr id="21" name="Conector recto de flecha 8">
            <a:extLst>
              <a:ext uri="{FF2B5EF4-FFF2-40B4-BE49-F238E27FC236}">
                <a16:creationId xmlns:a16="http://schemas.microsoft.com/office/drawing/2014/main" id="{81361D74-48BE-4048-B0A0-2A4C8D62F9F3}"/>
              </a:ext>
            </a:extLst>
          </p:cNvPr>
          <p:cNvCxnSpPr/>
          <p:nvPr/>
        </p:nvCxnSpPr>
        <p:spPr bwMode="auto">
          <a:xfrm>
            <a:off x="7355240" y="4556842"/>
            <a:ext cx="0" cy="50405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9">
            <a:extLst>
              <a:ext uri="{FF2B5EF4-FFF2-40B4-BE49-F238E27FC236}">
                <a16:creationId xmlns:a16="http://schemas.microsoft.com/office/drawing/2014/main" id="{5D8C7FD8-796B-4CFF-860E-2F71B788FA4C}"/>
              </a:ext>
            </a:extLst>
          </p:cNvPr>
          <p:cNvSpPr txBox="1"/>
          <p:nvPr/>
        </p:nvSpPr>
        <p:spPr>
          <a:xfrm>
            <a:off x="6653004" y="4993482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0">
                <a:effectLst/>
              </a:rPr>
              <a:t>Salida red</a:t>
            </a:r>
          </a:p>
        </p:txBody>
      </p:sp>
      <p:cxnSp>
        <p:nvCxnSpPr>
          <p:cNvPr id="23" name="Conector recto de flecha 10">
            <a:extLst>
              <a:ext uri="{FF2B5EF4-FFF2-40B4-BE49-F238E27FC236}">
                <a16:creationId xmlns:a16="http://schemas.microsoft.com/office/drawing/2014/main" id="{D0C880F7-1F15-4FE9-AB11-8D5EC311E9B1}"/>
              </a:ext>
            </a:extLst>
          </p:cNvPr>
          <p:cNvCxnSpPr/>
          <p:nvPr/>
        </p:nvCxnSpPr>
        <p:spPr bwMode="auto">
          <a:xfrm>
            <a:off x="8700994" y="4556842"/>
            <a:ext cx="0" cy="965721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11">
            <a:extLst>
              <a:ext uri="{FF2B5EF4-FFF2-40B4-BE49-F238E27FC236}">
                <a16:creationId xmlns:a16="http://schemas.microsoft.com/office/drawing/2014/main" id="{B4E36405-6A73-49F3-866D-7AE9ECC0B25B}"/>
              </a:ext>
            </a:extLst>
          </p:cNvPr>
          <p:cNvSpPr txBox="1"/>
          <p:nvPr/>
        </p:nvSpPr>
        <p:spPr>
          <a:xfrm>
            <a:off x="7735024" y="547429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0">
                <a:effectLst/>
              </a:rPr>
              <a:t>Salida deseada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37BA4-3271-4E5E-88BF-CC8297D3296F}"/>
              </a:ext>
            </a:extLst>
          </p:cNvPr>
          <p:cNvSpPr txBox="1"/>
          <p:nvPr/>
        </p:nvSpPr>
        <p:spPr>
          <a:xfrm>
            <a:off x="4523946" y="4183713"/>
            <a:ext cx="10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(9)</a:t>
            </a:r>
            <a:endParaRPr lang="es-C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37968-918B-477D-B468-79751C557886}"/>
              </a:ext>
            </a:extLst>
          </p:cNvPr>
          <p:cNvSpPr txBox="1"/>
          <p:nvPr/>
        </p:nvSpPr>
        <p:spPr>
          <a:xfrm>
            <a:off x="9571631" y="4183713"/>
            <a:ext cx="10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(10)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96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 RBF</a:t>
            </a:r>
            <a:endParaRPr lang="en-US" sz="29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RBF 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2.4. </a:t>
            </a:r>
            <a:r>
              <a:rPr lang="en-US" sz="2900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Ejemplo</a:t>
            </a: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de RBF</a:t>
            </a:r>
            <a:endParaRPr lang="en-US" sz="29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3. 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 y RBF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66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848835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2.4. Ejemplo de redes de base radial RBF</a:t>
            </a:r>
          </a:p>
          <a:p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Ejemplo Compuerta XOR</a:t>
            </a:r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3080D71-F7A1-440D-AB58-39A4DE17758C}"/>
              </a:ext>
            </a:extLst>
          </p:cNvPr>
          <p:cNvSpPr txBox="1">
            <a:spLocks/>
          </p:cNvSpPr>
          <p:nvPr/>
        </p:nvSpPr>
        <p:spPr>
          <a:xfrm>
            <a:off x="1152144" y="20694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Espacio de entrada</a:t>
            </a:r>
          </a:p>
          <a:p>
            <a:endParaRPr lang="es-CO"/>
          </a:p>
          <a:p>
            <a:pPr marL="0" indent="0">
              <a:buNone/>
            </a:pPr>
            <a:endParaRPr lang="es-CO"/>
          </a:p>
          <a:p>
            <a:r>
              <a:rPr lang="es-CO"/>
              <a:t>Espacio de salida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25F67564-7BC3-429D-BD82-E356F6C351D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489436"/>
            <a:ext cx="2579688" cy="1741488"/>
            <a:chOff x="2744" y="1440"/>
            <a:chExt cx="1625" cy="1097"/>
          </a:xfrm>
        </p:grpSpPr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CCD1E2AF-D968-4B22-84A3-5198A331B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1632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EB1E8619-EBB0-416A-963A-0F3F7C01B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352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FBF8E63B-CEC8-4031-A8F5-B18DDF445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24"/>
              <a:ext cx="96" cy="96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20B2A245-EF23-440D-8619-2B686FFED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04"/>
              <a:ext cx="96" cy="96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696A4A79-38FE-417D-96C8-F20F0A3AC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82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522AAC17-A85B-4E0A-8A21-E96E921B7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304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9" name="Text Box 12">
              <a:extLst>
                <a:ext uri="{FF2B5EF4-FFF2-40B4-BE49-F238E27FC236}">
                  <a16:creationId xmlns:a16="http://schemas.microsoft.com/office/drawing/2014/main" id="{CEBFDC80-BB42-4217-A198-BA68663D3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1655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>
                  <a:solidFill>
                    <a:srgbClr val="C00000"/>
                  </a:solidFill>
                </a:rPr>
                <a:t>(1,1)</a:t>
              </a:r>
            </a:p>
          </p:txBody>
        </p:sp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8A05D696-9D51-4ADA-B753-372B65AA2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1632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>
                  <a:solidFill>
                    <a:srgbClr val="C00000"/>
                  </a:solidFill>
                </a:rPr>
                <a:t>(0,1)</a:t>
              </a:r>
            </a:p>
          </p:txBody>
        </p:sp>
        <p:sp>
          <p:nvSpPr>
            <p:cNvPr id="21" name="Text Box 14">
              <a:extLst>
                <a:ext uri="{FF2B5EF4-FFF2-40B4-BE49-F238E27FC236}">
                  <a16:creationId xmlns:a16="http://schemas.microsoft.com/office/drawing/2014/main" id="{A0B4D6E1-6A70-4203-A015-353B5519A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2304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>
                  <a:solidFill>
                    <a:srgbClr val="C00000"/>
                  </a:solidFill>
                </a:rPr>
                <a:t>(0,0)</a:t>
              </a:r>
            </a:p>
          </p:txBody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24013D4C-5C43-49DC-A139-7D4F5F54D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4" y="2304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>
                  <a:solidFill>
                    <a:srgbClr val="C00000"/>
                  </a:solidFill>
                </a:rPr>
                <a:t>(1,0)</a:t>
              </a:r>
            </a:p>
          </p:txBody>
        </p: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EC5A3EC9-9F04-4BF0-A627-92A49F078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208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/>
                <a:t>x</a:t>
              </a:r>
              <a:r>
                <a:rPr lang="en-US" altLang="es-CO" sz="1800" b="1" baseline="-25000"/>
                <a:t>1</a:t>
              </a:r>
              <a:endParaRPr lang="en-US" altLang="es-CO"/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0F54EF6E-EB60-4CEC-A184-95C49C4D5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440"/>
              <a:ext cx="2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/>
                <a:t>x</a:t>
              </a:r>
              <a:r>
                <a:rPr lang="en-US" altLang="es-CO" sz="1800" b="1" baseline="-25000"/>
                <a:t>2</a:t>
              </a:r>
              <a:endParaRPr lang="en-US" altLang="es-CO"/>
            </a:p>
          </p:txBody>
        </p: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0EFE9BF5-CFF1-4A83-8A5F-4D68D0FBCAAC}"/>
              </a:ext>
            </a:extLst>
          </p:cNvPr>
          <p:cNvGrpSpPr>
            <a:grpSpLocks/>
          </p:cNvGrpSpPr>
          <p:nvPr/>
        </p:nvGrpSpPr>
        <p:grpSpPr bwMode="auto">
          <a:xfrm>
            <a:off x="6449219" y="3583718"/>
            <a:ext cx="2035175" cy="479425"/>
            <a:chOff x="2688" y="1920"/>
            <a:chExt cx="1282" cy="302"/>
          </a:xfrm>
        </p:grpSpPr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42F69811-CEFD-4FC3-B26D-E630A6AD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1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A97ABD26-35AF-4FE9-9BA4-B8B8FF46D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0B08DB5C-A65F-4409-914F-215AE83C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12"/>
              <a:ext cx="96" cy="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412DFA64-4C56-4B18-83F3-615E52AA3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199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/>
                <a:t>y</a:t>
              </a:r>
              <a:endParaRPr lang="en-US" altLang="es-CO"/>
            </a:p>
          </p:txBody>
        </p:sp>
        <p:sp>
          <p:nvSpPr>
            <p:cNvPr id="30" name="Text Box 23">
              <a:extLst>
                <a:ext uri="{FF2B5EF4-FFF2-40B4-BE49-F238E27FC236}">
                  <a16:creationId xmlns:a16="http://schemas.microsoft.com/office/drawing/2014/main" id="{B61EFFC5-1994-4F56-BCE1-8D923C4A0C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92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>
                  <a:solidFill>
                    <a:srgbClr val="C00000"/>
                  </a:solidFill>
                </a:rPr>
                <a:t>1</a:t>
              </a:r>
              <a:endParaRPr lang="en-US" altLang="es-CO">
                <a:solidFill>
                  <a:srgbClr val="C00000"/>
                </a:solidFill>
              </a:endParaRPr>
            </a:p>
          </p:txBody>
        </p:sp>
        <p:sp>
          <p:nvSpPr>
            <p:cNvPr id="31" name="Text Box 24">
              <a:extLst>
                <a:ext uri="{FF2B5EF4-FFF2-40B4-BE49-F238E27FC236}">
                  <a16:creationId xmlns:a16="http://schemas.microsoft.com/office/drawing/2014/main" id="{E215F123-2D20-4176-AA30-2FE234800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92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1800">
                  <a:solidFill>
                    <a:srgbClr val="C00000"/>
                  </a:solidFill>
                </a:rPr>
                <a:t>0</a:t>
              </a:r>
              <a:endParaRPr lang="en-US" altLang="es-CO">
                <a:solidFill>
                  <a:srgbClr val="C00000"/>
                </a:solidFill>
              </a:endParaRPr>
            </a:p>
          </p:txBody>
        </p:sp>
      </p:grpSp>
      <p:grpSp>
        <p:nvGrpSpPr>
          <p:cNvPr id="33" name="Grupo 6">
            <a:extLst>
              <a:ext uri="{FF2B5EF4-FFF2-40B4-BE49-F238E27FC236}">
                <a16:creationId xmlns:a16="http://schemas.microsoft.com/office/drawing/2014/main" id="{55B9AFB5-743F-42A6-9D8C-00C5E3F1FB3F}"/>
              </a:ext>
            </a:extLst>
          </p:cNvPr>
          <p:cNvGrpSpPr/>
          <p:nvPr/>
        </p:nvGrpSpPr>
        <p:grpSpPr>
          <a:xfrm>
            <a:off x="1594028" y="4096666"/>
            <a:ext cx="3158265" cy="2710277"/>
            <a:chOff x="663068" y="961909"/>
            <a:chExt cx="4711701" cy="4043363"/>
          </a:xfrm>
        </p:grpSpPr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2FB76767-DA19-4603-960F-44B7E09B9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068" y="3949585"/>
              <a:ext cx="4559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5" name="Line 6">
              <a:extLst>
                <a:ext uri="{FF2B5EF4-FFF2-40B4-BE49-F238E27FC236}">
                  <a16:creationId xmlns:a16="http://schemas.microsoft.com/office/drawing/2014/main" id="{C9666304-8466-41C3-9F03-F80B3C6420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281" y="961909"/>
              <a:ext cx="0" cy="4043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83C2B048-6E21-4907-B7FE-0BAE7EA12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092" y="3663835"/>
              <a:ext cx="401638" cy="45561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2F76D2C8-3F2A-429E-B21C-C0422DDDC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180" y="1612784"/>
              <a:ext cx="403225" cy="45561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8" name="Rectangle 9">
              <a:extLst>
                <a:ext uri="{FF2B5EF4-FFF2-40B4-BE49-F238E27FC236}">
                  <a16:creationId xmlns:a16="http://schemas.microsoft.com/office/drawing/2014/main" id="{0DA40D11-E7BF-42D8-A4A0-B3DD714E7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092" y="1612784"/>
              <a:ext cx="520701" cy="5143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9" name="Rectangle 10">
              <a:extLst>
                <a:ext uri="{FF2B5EF4-FFF2-40B4-BE49-F238E27FC236}">
                  <a16:creationId xmlns:a16="http://schemas.microsoft.com/office/drawing/2014/main" id="{98B1BDED-A6A6-4615-92EA-33CDEC61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707" y="3722573"/>
              <a:ext cx="520701" cy="5143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BE9B3E45-3473-4293-802B-AFEA44DD7A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40000">
              <a:off x="747206" y="2217623"/>
              <a:ext cx="4627563" cy="1179513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</p:grpSp>
      <p:cxnSp>
        <p:nvCxnSpPr>
          <p:cNvPr id="41" name="Conector recto de flecha 42">
            <a:extLst>
              <a:ext uri="{FF2B5EF4-FFF2-40B4-BE49-F238E27FC236}">
                <a16:creationId xmlns:a16="http://schemas.microsoft.com/office/drawing/2014/main" id="{82C0FAF3-B52C-4E6B-9984-E13F1BB38461}"/>
              </a:ext>
            </a:extLst>
          </p:cNvPr>
          <p:cNvCxnSpPr/>
          <p:nvPr/>
        </p:nvCxnSpPr>
        <p:spPr bwMode="auto">
          <a:xfrm>
            <a:off x="4961056" y="5333689"/>
            <a:ext cx="1731844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uadroTexto 43">
            <a:extLst>
              <a:ext uri="{FF2B5EF4-FFF2-40B4-BE49-F238E27FC236}">
                <a16:creationId xmlns:a16="http://schemas.microsoft.com/office/drawing/2014/main" id="{366B2558-AF70-4A8E-8E99-DE651861A55C}"/>
              </a:ext>
            </a:extLst>
          </p:cNvPr>
          <p:cNvSpPr txBox="1"/>
          <p:nvPr/>
        </p:nvSpPr>
        <p:spPr>
          <a:xfrm>
            <a:off x="6786657" y="4872814"/>
            <a:ext cx="291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rgbClr val="C00000"/>
                </a:solidFill>
              </a:rPr>
              <a:t>Separación cuadrática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76BA72-034B-4AF6-BCB7-369FB75626FF}"/>
              </a:ext>
            </a:extLst>
          </p:cNvPr>
          <p:cNvSpPr txBox="1"/>
          <p:nvPr/>
        </p:nvSpPr>
        <p:spPr>
          <a:xfrm>
            <a:off x="2308043" y="6496204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868B0E-C604-4B2F-A44E-39AC98435FD0}"/>
              </a:ext>
            </a:extLst>
          </p:cNvPr>
          <p:cNvSpPr txBox="1"/>
          <p:nvPr/>
        </p:nvSpPr>
        <p:spPr>
          <a:xfrm>
            <a:off x="6257544" y="4277937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B18E94-650F-4F4A-8B18-BC90F1B5C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32701"/>
              </p:ext>
            </p:extLst>
          </p:nvPr>
        </p:nvGraphicFramePr>
        <p:xfrm>
          <a:off x="9365404" y="2553376"/>
          <a:ext cx="2582172" cy="1920240"/>
        </p:xfrm>
        <a:graphic>
          <a:graphicData uri="http://schemas.openxmlformats.org/drawingml/2006/table">
            <a:tbl>
              <a:tblPr/>
              <a:tblGrid>
                <a:gridCol w="860724">
                  <a:extLst>
                    <a:ext uri="{9D8B030D-6E8A-4147-A177-3AD203B41FA5}">
                      <a16:colId xmlns:a16="http://schemas.microsoft.com/office/drawing/2014/main" val="2060910103"/>
                    </a:ext>
                  </a:extLst>
                </a:gridCol>
                <a:gridCol w="860724">
                  <a:extLst>
                    <a:ext uri="{9D8B030D-6E8A-4147-A177-3AD203B41FA5}">
                      <a16:colId xmlns:a16="http://schemas.microsoft.com/office/drawing/2014/main" val="906254788"/>
                    </a:ext>
                  </a:extLst>
                </a:gridCol>
                <a:gridCol w="860724">
                  <a:extLst>
                    <a:ext uri="{9D8B030D-6E8A-4147-A177-3AD203B41FA5}">
                      <a16:colId xmlns:a16="http://schemas.microsoft.com/office/drawing/2014/main" val="3607433184"/>
                    </a:ext>
                  </a:extLst>
                </a:gridCol>
              </a:tblGrid>
              <a:tr h="318592">
                <a:tc gridSpan="2">
                  <a:txBody>
                    <a:bodyPr/>
                    <a:lstStyle/>
                    <a:p>
                      <a:pPr algn="ctr"/>
                      <a:r>
                        <a:rPr lang="es-CO" sz="1500" b="1" dirty="0">
                          <a:effectLst/>
                        </a:rPr>
                        <a:t>INPUT</a:t>
                      </a:r>
                      <a:endParaRPr lang="es-CO" sz="15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>
                          <a:effectLst/>
                        </a:rPr>
                        <a:t>OUTPUT</a:t>
                      </a:r>
                      <a:endParaRPr lang="es-CO" sz="15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67743"/>
                  </a:ext>
                </a:extLst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A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A XOR 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153530"/>
                  </a:ext>
                </a:extLst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26665"/>
                  </a:ext>
                </a:extLst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86390"/>
                  </a:ext>
                </a:extLst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550866"/>
                  </a:ext>
                </a:extLst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>
                          <a:effectLst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86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0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387278" y="1130"/>
            <a:ext cx="7441987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1.1. Introducción y conceptos SOM - </a:t>
            </a:r>
            <a:endParaRPr lang="en-US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Aprendizaje NO Supervisado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043BD1-1E87-45DC-9E4A-BE923D80206F}"/>
              </a:ext>
            </a:extLst>
          </p:cNvPr>
          <p:cNvSpPr txBox="1">
            <a:spLocks/>
          </p:cNvSpPr>
          <p:nvPr/>
        </p:nvSpPr>
        <p:spPr>
          <a:xfrm>
            <a:off x="246744" y="1432140"/>
            <a:ext cx="11957954" cy="1912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"/>
              </a:rPr>
              <a:t>Aprende</a:t>
            </a:r>
            <a:r>
              <a:rPr lang="en-US" dirty="0">
                <a:cs typeface="Calibri"/>
              </a:rPr>
              <a:t> de sus </a:t>
            </a:r>
            <a:r>
              <a:rPr lang="en-US" dirty="0" err="1">
                <a:cs typeface="Calibri"/>
              </a:rPr>
              <a:t>propias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clasificaciones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los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datos</a:t>
            </a:r>
            <a:r>
              <a:rPr lang="en-US" dirty="0">
                <a:cs typeface="Calibri"/>
              </a:rPr>
              <a:t> sin </a:t>
            </a:r>
            <a:r>
              <a:rPr lang="en-US" dirty="0" err="1">
                <a:cs typeface="Calibri"/>
              </a:rPr>
              <a:t>ayuda</a:t>
            </a:r>
            <a:r>
              <a:rPr lang="en-US" dirty="0">
                <a:cs typeface="Calibri"/>
              </a:rPr>
              <a:t> externa </a:t>
            </a:r>
          </a:p>
          <a:p>
            <a:r>
              <a:rPr lang="en-US" dirty="0">
                <a:cs typeface="Calibri"/>
              </a:rPr>
              <a:t>No </a:t>
            </a:r>
            <a:r>
              <a:rPr lang="en-US" dirty="0" err="1">
                <a:cs typeface="Calibri"/>
              </a:rPr>
              <a:t>tiene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ejemplos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salida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mismo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algoritmo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encarga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encontrar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patrones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SOM </a:t>
            </a:r>
            <a:r>
              <a:rPr lang="en-US" dirty="0" err="1">
                <a:cs typeface="Calibri"/>
              </a:rPr>
              <a:t>emplea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una</a:t>
            </a:r>
            <a:r>
              <a:rPr lang="en-US" dirty="0">
                <a:cs typeface="Calibri"/>
              </a:rPr>
              <a:t> forma de </a:t>
            </a:r>
            <a:r>
              <a:rPr lang="en-US" dirty="0" err="1">
                <a:cs typeface="Calibri"/>
              </a:rPr>
              <a:t>aprendizaje</a:t>
            </a:r>
            <a:r>
              <a:rPr lang="en-US" dirty="0">
                <a:cs typeface="Calibri"/>
              </a:rPr>
              <a:t> no </a:t>
            </a:r>
            <a:r>
              <a:rPr lang="en-US" dirty="0" err="1">
                <a:cs typeface="Calibri"/>
              </a:rPr>
              <a:t>supervisado</a:t>
            </a:r>
            <a:r>
              <a:rPr lang="en-US" dirty="0">
                <a:cs typeface="Calibri"/>
              </a:rPr>
              <a:t>: </a:t>
            </a:r>
            <a:r>
              <a:rPr lang="en-US" b="1" dirty="0">
                <a:cs typeface="Calibri"/>
              </a:rPr>
              <a:t>Clustering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33C2622-FCE8-4612-8EDC-DC71A8F80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1" t="6178" r="7743" b="34978"/>
          <a:stretch/>
        </p:blipFill>
        <p:spPr>
          <a:xfrm>
            <a:off x="141820" y="3714192"/>
            <a:ext cx="7335053" cy="25524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0139F8-458F-460A-BBD1-75C830F1DCC7}"/>
              </a:ext>
            </a:extLst>
          </p:cNvPr>
          <p:cNvSpPr txBox="1">
            <a:spLocks/>
          </p:cNvSpPr>
          <p:nvPr/>
        </p:nvSpPr>
        <p:spPr>
          <a:xfrm>
            <a:off x="7585528" y="4162638"/>
            <a:ext cx="4791526" cy="2692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Clustering:</a:t>
            </a:r>
            <a:r>
              <a:rPr lang="en-US" dirty="0">
                <a:cs typeface="Calibri"/>
              </a:rPr>
              <a:t> </a:t>
            </a:r>
          </a:p>
          <a:p>
            <a:pPr lvl="1"/>
            <a:r>
              <a:rPr lang="en-US" dirty="0" err="1">
                <a:cs typeface="Calibri"/>
              </a:rPr>
              <a:t>Agrupación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vectores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acuerdo</a:t>
            </a:r>
            <a:r>
              <a:rPr lang="en-US" dirty="0">
                <a:cs typeface="Calibri"/>
              </a:rPr>
              <a:t> a un </a:t>
            </a:r>
            <a:r>
              <a:rPr lang="en-US" dirty="0" err="1">
                <a:cs typeface="Calibri"/>
              </a:rPr>
              <a:t>criterio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Permite </a:t>
            </a:r>
            <a:r>
              <a:rPr lang="en-US" dirty="0" err="1">
                <a:cs typeface="Calibri"/>
              </a:rPr>
              <a:t>visualizar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tendencias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33135-0AA7-DA42-A54E-0E24B62FFF83}"/>
              </a:ext>
            </a:extLst>
          </p:cNvPr>
          <p:cNvSpPr txBox="1"/>
          <p:nvPr/>
        </p:nvSpPr>
        <p:spPr>
          <a:xfrm>
            <a:off x="3109866" y="6183466"/>
            <a:ext cx="136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Fuente: [1]</a:t>
            </a:r>
          </a:p>
        </p:txBody>
      </p:sp>
    </p:spTree>
    <p:extLst>
      <p:ext uri="{BB962C8B-B14F-4D97-AF65-F5344CB8AC3E}">
        <p14:creationId xmlns:p14="http://schemas.microsoft.com/office/powerpoint/2010/main" val="104375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999744" y="19170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/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BEED281-8E37-42A2-BE47-B52CFF7A97A8}"/>
              </a:ext>
            </a:extLst>
          </p:cNvPr>
          <p:cNvSpPr/>
          <p:nvPr/>
        </p:nvSpPr>
        <p:spPr>
          <a:xfrm>
            <a:off x="1389070" y="8479"/>
            <a:ext cx="8488355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2.4. Ejemplo de redes de base radial RBF</a:t>
            </a:r>
          </a:p>
          <a:p>
            <a:r>
              <a:rPr lang="es-CO" sz="2400" b="1" dirty="0">
                <a:solidFill>
                  <a:schemeClr val="bg1"/>
                </a:solidFill>
                <a:latin typeface="Arial"/>
                <a:cs typeface="Arial"/>
              </a:rPr>
              <a:t>Ejemplo Compuerta XOR</a:t>
            </a:r>
            <a:endParaRPr lang="es-E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3080D71-F7A1-440D-AB58-39A4DE17758C}"/>
              </a:ext>
            </a:extLst>
          </p:cNvPr>
          <p:cNvSpPr txBox="1">
            <a:spLocks/>
          </p:cNvSpPr>
          <p:nvPr/>
        </p:nvSpPr>
        <p:spPr>
          <a:xfrm>
            <a:off x="1152144" y="2069446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>
              <a:solidFill>
                <a:srgbClr val="C00000"/>
              </a:solidFill>
            </a:endParaRPr>
          </a:p>
        </p:txBody>
      </p:sp>
      <p:grpSp>
        <p:nvGrpSpPr>
          <p:cNvPr id="78" name="Group 7">
            <a:extLst>
              <a:ext uri="{FF2B5EF4-FFF2-40B4-BE49-F238E27FC236}">
                <a16:creationId xmlns:a16="http://schemas.microsoft.com/office/drawing/2014/main" id="{0011FEC4-4D5F-4F16-9442-3E3501844872}"/>
              </a:ext>
            </a:extLst>
          </p:cNvPr>
          <p:cNvGrpSpPr>
            <a:grpSpLocks/>
          </p:cNvGrpSpPr>
          <p:nvPr/>
        </p:nvGrpSpPr>
        <p:grpSpPr bwMode="auto">
          <a:xfrm>
            <a:off x="3180530" y="1790606"/>
            <a:ext cx="5830939" cy="2712577"/>
            <a:chOff x="864" y="2092"/>
            <a:chExt cx="2644" cy="1230"/>
          </a:xfrm>
        </p:grpSpPr>
        <p:sp>
          <p:nvSpPr>
            <p:cNvPr id="79" name="Text Box 8">
              <a:extLst>
                <a:ext uri="{FF2B5EF4-FFF2-40B4-BE49-F238E27FC236}">
                  <a16:creationId xmlns:a16="http://schemas.microsoft.com/office/drawing/2014/main" id="{010DF333-D971-431D-B825-70A331573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256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2000"/>
                <a:t>x</a:t>
              </a:r>
              <a:r>
                <a:rPr lang="en-US" altLang="es-CO" sz="2000" b="1" baseline="-25000"/>
                <a:t>1</a:t>
              </a:r>
              <a:endParaRPr lang="en-US" altLang="es-CO" sz="2000" b="1"/>
            </a:p>
          </p:txBody>
        </p:sp>
        <p:sp>
          <p:nvSpPr>
            <p:cNvPr id="80" name="Text Box 9">
              <a:extLst>
                <a:ext uri="{FF2B5EF4-FFF2-40B4-BE49-F238E27FC236}">
                  <a16:creationId xmlns:a16="http://schemas.microsoft.com/office/drawing/2014/main" id="{0021DE6E-4B4F-4DFD-A753-8B970B8AB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784"/>
              <a:ext cx="2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2000"/>
                <a:t>x</a:t>
              </a:r>
              <a:r>
                <a:rPr lang="en-US" altLang="es-CO" sz="2000" b="1" baseline="-25000"/>
                <a:t>2</a:t>
              </a:r>
              <a:endParaRPr lang="en-US" altLang="es-CO" sz="2000" b="1"/>
            </a:p>
          </p:txBody>
        </p:sp>
        <p:sp>
          <p:nvSpPr>
            <p:cNvPr id="81" name="Line 10">
              <a:extLst>
                <a:ext uri="{FF2B5EF4-FFF2-40B4-BE49-F238E27FC236}">
                  <a16:creationId xmlns:a16="http://schemas.microsoft.com/office/drawing/2014/main" id="{84FC794F-6587-4818-9100-7690F2493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0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82" name="Line 11">
              <a:extLst>
                <a:ext uri="{FF2B5EF4-FFF2-40B4-BE49-F238E27FC236}">
                  <a16:creationId xmlns:a16="http://schemas.microsoft.com/office/drawing/2014/main" id="{9B9A251C-99BC-47F6-A098-78A84CAC9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496"/>
              <a:ext cx="62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12">
                  <a:extLst>
                    <a:ext uri="{FF2B5EF4-FFF2-40B4-BE49-F238E27FC236}">
                      <a16:creationId xmlns:a16="http://schemas.microsoft.com/office/drawing/2014/main" id="{4C5BAFE7-CB84-43C0-9643-3984F6FB8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6" y="2347"/>
                  <a:ext cx="382" cy="29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571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714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286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7432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32004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657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41148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CO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83" name="Oval 12">
                  <a:extLst>
                    <a:ext uri="{FF2B5EF4-FFF2-40B4-BE49-F238E27FC236}">
                      <a16:creationId xmlns:a16="http://schemas.microsoft.com/office/drawing/2014/main" id="{4C5BAFE7-CB84-43C0-9643-3984F6FB84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76" y="2347"/>
                  <a:ext cx="382" cy="2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Line 13">
              <a:extLst>
                <a:ext uri="{FF2B5EF4-FFF2-40B4-BE49-F238E27FC236}">
                  <a16:creationId xmlns:a16="http://schemas.microsoft.com/office/drawing/2014/main" id="{72414299-A610-4358-A249-51A50C94E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7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85" name="Line 14">
              <a:extLst>
                <a:ext uri="{FF2B5EF4-FFF2-40B4-BE49-F238E27FC236}">
                  <a16:creationId xmlns:a16="http://schemas.microsoft.com/office/drawing/2014/main" id="{3E90B1BB-A7B2-415E-B816-54EADBF32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48"/>
              <a:ext cx="62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6B389445-F4D5-4AD2-98C7-ABF0CD02C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640"/>
              <a:ext cx="192" cy="192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2001E1D3-4729-455F-A75D-AD0AD9E34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2784"/>
              <a:ext cx="43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88" name="Line 17">
              <a:extLst>
                <a:ext uri="{FF2B5EF4-FFF2-40B4-BE49-F238E27FC236}">
                  <a16:creationId xmlns:a16="http://schemas.microsoft.com/office/drawing/2014/main" id="{65BB7B25-6BE8-4FB4-9CBE-F30E1D791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496"/>
              <a:ext cx="43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89" name="Line 18">
              <a:extLst>
                <a:ext uri="{FF2B5EF4-FFF2-40B4-BE49-F238E27FC236}">
                  <a16:creationId xmlns:a16="http://schemas.microsoft.com/office/drawing/2014/main" id="{E0FDB926-3F84-436D-AEFA-5BA3B44BA9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283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90" name="Text Box 19">
              <a:extLst>
                <a:ext uri="{FF2B5EF4-FFF2-40B4-BE49-F238E27FC236}">
                  <a16:creationId xmlns:a16="http://schemas.microsoft.com/office/drawing/2014/main" id="{B5C2B78B-31C3-44BB-84E8-8DFDAEA98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2" y="3072"/>
              <a:ext cx="29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2000"/>
                <a:t>+1</a:t>
              </a:r>
              <a:endParaRPr lang="en-US" altLang="es-CO" sz="20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 Box 20">
                  <a:extLst>
                    <a:ext uri="{FF2B5EF4-FFF2-40B4-BE49-F238E27FC236}">
                      <a16:creationId xmlns:a16="http://schemas.microsoft.com/office/drawing/2014/main" id="{525BA0D1-68CE-47C6-9A2F-B4CFC1E2E1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2" y="2880"/>
                  <a:ext cx="251" cy="1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571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714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286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7432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32004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657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41148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2000" dirty="0"/>
                </a:p>
              </p:txBody>
            </p:sp>
          </mc:Choice>
          <mc:Fallback xmlns="">
            <p:sp>
              <p:nvSpPr>
                <p:cNvPr id="91" name="Text Box 20">
                  <a:extLst>
                    <a:ext uri="{FF2B5EF4-FFF2-40B4-BE49-F238E27FC236}">
                      <a16:creationId xmlns:a16="http://schemas.microsoft.com/office/drawing/2014/main" id="{525BA0D1-68CE-47C6-9A2F-B4CFC1E2E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52" y="2880"/>
                  <a:ext cx="251" cy="181"/>
                </a:xfrm>
                <a:prstGeom prst="rect">
                  <a:avLst/>
                </a:prstGeom>
                <a:blipFill>
                  <a:blip r:embed="rId4"/>
                  <a:stretch>
                    <a:fillRect b="-307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 Box 21">
                  <a:extLst>
                    <a:ext uri="{FF2B5EF4-FFF2-40B4-BE49-F238E27FC236}">
                      <a16:creationId xmlns:a16="http://schemas.microsoft.com/office/drawing/2014/main" id="{0ABC3A30-B1A4-4032-B6A5-8519884AEE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0" y="2352"/>
                  <a:ext cx="249" cy="1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571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714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286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7432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32004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657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41148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s-CO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2000" dirty="0"/>
                </a:p>
              </p:txBody>
            </p:sp>
          </mc:Choice>
          <mc:Fallback xmlns="">
            <p:sp>
              <p:nvSpPr>
                <p:cNvPr id="92" name="Text Box 21">
                  <a:extLst>
                    <a:ext uri="{FF2B5EF4-FFF2-40B4-BE49-F238E27FC236}">
                      <a16:creationId xmlns:a16="http://schemas.microsoft.com/office/drawing/2014/main" id="{0ABC3A30-B1A4-4032-B6A5-8519884A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00" y="2352"/>
                  <a:ext cx="249" cy="181"/>
                </a:xfrm>
                <a:prstGeom prst="rect">
                  <a:avLst/>
                </a:prstGeom>
                <a:blipFill>
                  <a:blip r:embed="rId5"/>
                  <a:stretch>
                    <a:fillRect b="-153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22">
                  <a:extLst>
                    <a:ext uri="{FF2B5EF4-FFF2-40B4-BE49-F238E27FC236}">
                      <a16:creationId xmlns:a16="http://schemas.microsoft.com/office/drawing/2014/main" id="{ADE895DC-52DF-43CC-81D6-1903399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6" y="2827"/>
                  <a:ext cx="382" cy="29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571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714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286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7432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32004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657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41148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MX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2400" dirty="0"/>
                </a:p>
              </p:txBody>
            </p:sp>
          </mc:Choice>
          <mc:Fallback xmlns="">
            <p:sp>
              <p:nvSpPr>
                <p:cNvPr id="93" name="Oval 22">
                  <a:extLst>
                    <a:ext uri="{FF2B5EF4-FFF2-40B4-BE49-F238E27FC236}">
                      <a16:creationId xmlns:a16="http://schemas.microsoft.com/office/drawing/2014/main" id="{ADE895DC-52DF-43CC-81D6-19033995BD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76" y="2827"/>
                  <a:ext cx="382" cy="2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Line 23">
              <a:extLst>
                <a:ext uri="{FF2B5EF4-FFF2-40B4-BE49-F238E27FC236}">
                  <a16:creationId xmlns:a16="http://schemas.microsoft.com/office/drawing/2014/main" id="{53BD0CCC-E7FD-43CA-98A7-EAEE2442E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736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95" name="Text Box 24">
              <a:extLst>
                <a:ext uri="{FF2B5EF4-FFF2-40B4-BE49-F238E27FC236}">
                  <a16:creationId xmlns:a16="http://schemas.microsoft.com/office/drawing/2014/main" id="{5B418024-AF6E-4F56-9E93-8A8F6F07E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s-CO" sz="2000"/>
                <a:t>y</a:t>
              </a:r>
              <a:endParaRPr lang="en-US" altLang="es-CO" sz="20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6" name="Object 25">
                  <a:extLst>
                    <a:ext uri="{FF2B5EF4-FFF2-40B4-BE49-F238E27FC236}">
                      <a16:creationId xmlns:a16="http://schemas.microsoft.com/office/drawing/2014/main" id="{9D62D4A5-4AF7-4DAC-B5D6-12F673CF06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4" y="2092"/>
                <a:ext cx="71" cy="13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7" imgW="114120" imgH="215640" progId="Equation.3">
                        <p:embed/>
                      </p:oleObj>
                    </mc:Choice>
                    <mc:Fallback>
                      <p:oleObj name="Equation" r:id="rId7" imgW="114120" imgH="215640" progId="Equation.3">
                        <p:embed/>
                        <p:pic>
                          <p:nvPicPr>
                            <p:cNvPr id="96" name="Object 25">
                              <a:extLst>
                                <a:ext uri="{FF2B5EF4-FFF2-40B4-BE49-F238E27FC236}">
                                  <a16:creationId xmlns:a16="http://schemas.microsoft.com/office/drawing/2014/main" id="{9D62D4A5-4AF7-4DAC-B5D6-12F673CF06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44" y="2092"/>
                              <a:ext cx="71" cy="1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6" name="Object 25">
                  <a:extLst>
                    <a:ext uri="{FF2B5EF4-FFF2-40B4-BE49-F238E27FC236}">
                      <a16:creationId xmlns:a16="http://schemas.microsoft.com/office/drawing/2014/main" id="{9D62D4A5-4AF7-4DAC-B5D6-12F673CF06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4" y="2092"/>
                <a:ext cx="71" cy="13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9" imgW="114120" imgH="215640" progId="Equation.3">
                        <p:embed/>
                      </p:oleObj>
                    </mc:Choice>
                    <mc:Fallback>
                      <p:oleObj name="Equation" r:id="rId9" imgW="114120" imgH="215640" progId="Equation.3">
                        <p:embed/>
                        <p:pic>
                          <p:nvPicPr>
                            <p:cNvPr id="96" name="Object 25">
                              <a:extLst>
                                <a:ext uri="{FF2B5EF4-FFF2-40B4-BE49-F238E27FC236}">
                                  <a16:creationId xmlns:a16="http://schemas.microsoft.com/office/drawing/2014/main" id="{9D62D4A5-4AF7-4DAC-B5D6-12F673CF06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44" y="2092"/>
                              <a:ext cx="71" cy="1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1EDCD3-1367-4038-A74B-46233AE02B1E}"/>
              </a:ext>
            </a:extLst>
          </p:cNvPr>
          <p:cNvSpPr txBox="1"/>
          <p:nvPr/>
        </p:nvSpPr>
        <p:spPr>
          <a:xfrm>
            <a:off x="847344" y="1574892"/>
            <a:ext cx="50873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Problema no linealmente separable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930151-84A0-42E1-9B58-05E9352D397E}"/>
              </a:ext>
            </a:extLst>
          </p:cNvPr>
          <p:cNvSpPr txBox="1"/>
          <p:nvPr/>
        </p:nvSpPr>
        <p:spPr>
          <a:xfrm>
            <a:off x="4397881" y="4408338"/>
            <a:ext cx="29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Elaboración propia.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627F1-AC50-4996-A8F2-58D453A70B29}"/>
                  </a:ext>
                </a:extLst>
              </p:cNvPr>
              <p:cNvSpPr txBox="1"/>
              <p:nvPr/>
            </p:nvSpPr>
            <p:spPr>
              <a:xfrm>
                <a:off x="2305877" y="6176964"/>
                <a:ext cx="65797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2400" dirty="0"/>
                  <a:t>Si </a:t>
                </a:r>
                <a14:m>
                  <m:oMath xmlns:m="http://schemas.openxmlformats.org/officeDocument/2006/math">
                    <m:r>
                      <a:rPr lang="es-CO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2400" b="0" i="0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s-CO" sz="2400" dirty="0"/>
                  <a:t>pertenece a la clase 1, en otro caso a la 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627F1-AC50-4996-A8F2-58D453A70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877" y="6176964"/>
                <a:ext cx="6579705" cy="461665"/>
              </a:xfrm>
              <a:prstGeom prst="rect">
                <a:avLst/>
              </a:prstGeom>
              <a:blipFill>
                <a:blip r:embed="rId11"/>
                <a:stretch>
                  <a:fillRect l="-1389" t="-10526" b="-2894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E0E4E1-0CE3-4987-B0ED-259A270C6375}"/>
                  </a:ext>
                </a:extLst>
              </p:cNvPr>
              <p:cNvSpPr txBox="1"/>
              <p:nvPr/>
            </p:nvSpPr>
            <p:spPr>
              <a:xfrm>
                <a:off x="2388201" y="5278903"/>
                <a:ext cx="51135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240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O" sz="24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O" sz="24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CO" sz="24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CO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O" sz="2400" i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s-CO" sz="2400" dirty="0"/>
                  <a:t>	(11)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E0E4E1-0CE3-4987-B0ED-259A270C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201" y="5278903"/>
                <a:ext cx="5113579" cy="369332"/>
              </a:xfrm>
              <a:prstGeom prst="rect">
                <a:avLst/>
              </a:prstGeom>
              <a:blipFill>
                <a:blip r:embed="rId12"/>
                <a:stretch>
                  <a:fillRect l="-2145" t="-26230" r="-2503" b="-475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6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 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SOM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1.4. 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SOM</a:t>
            </a:r>
          </a:p>
          <a:p>
            <a:pPr marL="227965" indent="-227965">
              <a:buFont typeface="Arial,Sans-Serif"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 RBF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2.1. 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RBF 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2.2. 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Arquitectura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2.3. 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Aprendizaje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2.4. </a:t>
            </a:r>
            <a:r>
              <a:rPr lang="en-US" sz="29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Ejemplo</a:t>
            </a: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de RBF</a:t>
            </a:r>
          </a:p>
          <a:p>
            <a:pPr marL="0" indent="0">
              <a:buNone/>
            </a:pP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3. </a:t>
            </a:r>
            <a:r>
              <a:rPr lang="en-US" sz="29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sz="2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SOM y RBF</a:t>
            </a:r>
            <a:endParaRPr lang="en-US" sz="29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9752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39B127-7638-1C42-B44E-1CC5AD1377C0}"/>
              </a:ext>
            </a:extLst>
          </p:cNvPr>
          <p:cNvSpPr/>
          <p:nvPr/>
        </p:nvSpPr>
        <p:spPr>
          <a:xfrm>
            <a:off x="1362942" y="370503"/>
            <a:ext cx="8266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[16]</a:t>
            </a:r>
            <a:endParaRPr lang="es-CO" sz="2400">
              <a:solidFill>
                <a:schemeClr val="bg1"/>
              </a:solidFill>
              <a:latin typeface="Calibri"/>
              <a:ea typeface="Arial" charset="0"/>
              <a:cs typeface="Calibri"/>
            </a:endParaRPr>
          </a:p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Detección de fallas Sistema Refrigeración SOM 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E900E7-7DAF-4F9D-8EEC-53CE533B1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36" y="1850917"/>
            <a:ext cx="10141527" cy="37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6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2" y="1778541"/>
            <a:ext cx="3427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Objetivo:</a:t>
            </a:r>
          </a:p>
          <a:p>
            <a:r>
              <a:rPr lang="es-CO"/>
              <a:t>Desarrollar un sistema de alerta temprana del estado de funcionamiento de sistemas de enfriamiento de agua en barcos usando redes SOM alimentadas con parámetros del sistema.</a:t>
            </a:r>
          </a:p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DA4035-8EE0-4AA8-8585-653985C6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35" y="1541655"/>
            <a:ext cx="6248400" cy="34766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7927D8C-4C61-40A2-9C08-4F6237AFF354}"/>
              </a:ext>
            </a:extLst>
          </p:cNvPr>
          <p:cNvSpPr txBox="1"/>
          <p:nvPr/>
        </p:nvSpPr>
        <p:spPr>
          <a:xfrm>
            <a:off x="5336145" y="4833614"/>
            <a:ext cx="441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/>
              <a:t>Esquema de sistema de enfriamiento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49B2D4-29C4-4A4D-9B59-EA1F87D924EF}"/>
              </a:ext>
            </a:extLst>
          </p:cNvPr>
          <p:cNvSpPr txBox="1"/>
          <p:nvPr/>
        </p:nvSpPr>
        <p:spPr>
          <a:xfrm>
            <a:off x="9657805" y="2609537"/>
            <a:ext cx="2033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/>
              <a:t>1,2- Enfriadores.</a:t>
            </a:r>
          </a:p>
          <a:p>
            <a:r>
              <a:rPr lang="es-CO" sz="1600" i="1"/>
              <a:t>3,4,5 – Bombas.</a:t>
            </a:r>
          </a:p>
          <a:p>
            <a:r>
              <a:rPr lang="es-CO" sz="1600" i="1"/>
              <a:t>6,7- Tomas de agua</a:t>
            </a: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146EC8E6-0E07-4DB3-B79C-BB0FC9DE8892}"/>
              </a:ext>
            </a:extLst>
          </p:cNvPr>
          <p:cNvSpPr/>
          <p:nvPr/>
        </p:nvSpPr>
        <p:spPr>
          <a:xfrm>
            <a:off x="1362942" y="370503"/>
            <a:ext cx="8266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[16]</a:t>
            </a:r>
            <a:endParaRPr lang="es-CO" sz="2400">
              <a:solidFill>
                <a:schemeClr val="bg1"/>
              </a:solidFill>
              <a:latin typeface="Calibri"/>
              <a:ea typeface="Arial" charset="0"/>
              <a:cs typeface="Calibri"/>
            </a:endParaRPr>
          </a:p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Detección de fallas Sistema Refrigeración SOM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050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2" y="1778541"/>
            <a:ext cx="34273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Entrenamiento:</a:t>
            </a:r>
          </a:p>
          <a:p>
            <a:r>
              <a:rPr lang="es-CO"/>
              <a:t>Se seleccionaron cinco variables del sistema:</a:t>
            </a:r>
          </a:p>
          <a:p>
            <a:r>
              <a:rPr lang="es-CO"/>
              <a:t>P1: Presión de entrada.</a:t>
            </a:r>
          </a:p>
          <a:p>
            <a:r>
              <a:rPr lang="es-CO"/>
              <a:t>P2: Presión de salida.</a:t>
            </a:r>
          </a:p>
          <a:p>
            <a:r>
              <a:rPr lang="es-CO"/>
              <a:t>T1: Temperatura de entrada de agua salada al enfriador.</a:t>
            </a:r>
          </a:p>
          <a:p>
            <a:r>
              <a:rPr lang="es-CO"/>
              <a:t>T2: Temperatura de salida de agua salada del enfriador.</a:t>
            </a:r>
          </a:p>
          <a:p>
            <a:r>
              <a:rPr lang="es-CO"/>
              <a:t>T3: Temperatura de salida de agua fresca.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DA4035-8EE0-4AA8-8585-653985C6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35" y="1541655"/>
            <a:ext cx="6248400" cy="34766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7927D8C-4C61-40A2-9C08-4F6237AFF354}"/>
              </a:ext>
            </a:extLst>
          </p:cNvPr>
          <p:cNvSpPr txBox="1"/>
          <p:nvPr/>
        </p:nvSpPr>
        <p:spPr>
          <a:xfrm>
            <a:off x="5336145" y="4833614"/>
            <a:ext cx="441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/>
              <a:t>Esquema de sistema de enfriamiento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49B2D4-29C4-4A4D-9B59-EA1F87D924EF}"/>
              </a:ext>
            </a:extLst>
          </p:cNvPr>
          <p:cNvSpPr txBox="1"/>
          <p:nvPr/>
        </p:nvSpPr>
        <p:spPr>
          <a:xfrm>
            <a:off x="9657805" y="2609537"/>
            <a:ext cx="2033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/>
              <a:t>1,2- Enfriadores.</a:t>
            </a:r>
          </a:p>
          <a:p>
            <a:r>
              <a:rPr lang="es-CO" sz="1600" i="1"/>
              <a:t>3,4,5 – Bombas.</a:t>
            </a:r>
          </a:p>
          <a:p>
            <a:r>
              <a:rPr lang="es-CO" sz="1600" i="1"/>
              <a:t>6,7- Tomas de agua</a:t>
            </a: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FDC052E9-D152-490F-912E-61ED9A4A4A03}"/>
              </a:ext>
            </a:extLst>
          </p:cNvPr>
          <p:cNvSpPr/>
          <p:nvPr/>
        </p:nvSpPr>
        <p:spPr>
          <a:xfrm>
            <a:off x="1362942" y="370503"/>
            <a:ext cx="8266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[16]</a:t>
            </a:r>
            <a:endParaRPr lang="es-CO" sz="2400">
              <a:solidFill>
                <a:schemeClr val="bg1"/>
              </a:solidFill>
              <a:latin typeface="Calibri"/>
              <a:ea typeface="Arial" charset="0"/>
              <a:cs typeface="Calibri"/>
            </a:endParaRPr>
          </a:p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Detección de fallas Sistema Refrigeración SOM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63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1" y="1778541"/>
            <a:ext cx="4617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Entrenamiento:</a:t>
            </a:r>
          </a:p>
          <a:p>
            <a:r>
              <a:rPr lang="es-CO"/>
              <a:t>Se identificaron cinco escenarios de estado del sistema:</a:t>
            </a:r>
          </a:p>
          <a:p>
            <a:r>
              <a:rPr lang="es-CO"/>
              <a:t>F1: Condición Normal.</a:t>
            </a:r>
          </a:p>
          <a:p>
            <a:r>
              <a:rPr lang="es-CO"/>
              <a:t>F2: Falla en succión de la bomba.</a:t>
            </a:r>
          </a:p>
          <a:p>
            <a:r>
              <a:rPr lang="es-CO"/>
              <a:t>F3: Mal funcionamiento de la bomba.</a:t>
            </a:r>
          </a:p>
          <a:p>
            <a:r>
              <a:rPr lang="es-CO"/>
              <a:t>F4: Falla del sistema de enfriamiento.</a:t>
            </a:r>
          </a:p>
          <a:p>
            <a:r>
              <a:rPr lang="es-CO"/>
              <a:t>F5: Fugas de agua en la tubería.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AEE2B2-BBEE-46BF-BE77-4601BF38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1" y="4395842"/>
            <a:ext cx="11306130" cy="2054955"/>
          </a:xfrm>
          <a:prstGeom prst="rect">
            <a:avLst/>
          </a:prstGeom>
        </p:spPr>
      </p:pic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FDD614B8-5826-45F4-A621-376B82859B11}"/>
              </a:ext>
            </a:extLst>
          </p:cNvPr>
          <p:cNvSpPr/>
          <p:nvPr/>
        </p:nvSpPr>
        <p:spPr>
          <a:xfrm>
            <a:off x="8854341" y="2024621"/>
            <a:ext cx="3086100" cy="165045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3279"/>
              <a:gd name="adj6" fmla="val -491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/>
              <a:t>Las variables fueron normalizadas dadas las diferentes escalas de las variables.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02592B-EDEF-4B95-98D6-319B625ECAF0}"/>
              </a:ext>
            </a:extLst>
          </p:cNvPr>
          <p:cNvSpPr txBox="1"/>
          <p:nvPr/>
        </p:nvSpPr>
        <p:spPr>
          <a:xfrm>
            <a:off x="2898458" y="6402942"/>
            <a:ext cx="638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Tabla de variables del sistema.</a:t>
            </a:r>
          </a:p>
        </p:txBody>
      </p:sp>
      <p:sp>
        <p:nvSpPr>
          <p:cNvPr id="9" name="Rectángulo 1">
            <a:extLst>
              <a:ext uri="{FF2B5EF4-FFF2-40B4-BE49-F238E27FC236}">
                <a16:creationId xmlns:a16="http://schemas.microsoft.com/office/drawing/2014/main" id="{376FA254-346C-4907-8B6F-CCE7AC39D733}"/>
              </a:ext>
            </a:extLst>
          </p:cNvPr>
          <p:cNvSpPr/>
          <p:nvPr/>
        </p:nvSpPr>
        <p:spPr>
          <a:xfrm>
            <a:off x="1362942" y="370503"/>
            <a:ext cx="8266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[16]</a:t>
            </a:r>
            <a:endParaRPr lang="es-CO" sz="2400">
              <a:solidFill>
                <a:schemeClr val="bg1"/>
              </a:solidFill>
              <a:latin typeface="Calibri"/>
              <a:ea typeface="Arial" charset="0"/>
              <a:cs typeface="Calibri"/>
            </a:endParaRPr>
          </a:p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Detección de fallas Sistema Refrigeración SOM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079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08911" y="1665436"/>
            <a:ext cx="4617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Resultados:</a:t>
            </a:r>
          </a:p>
          <a:p>
            <a:r>
              <a:rPr lang="es-CO"/>
              <a:t>Se evidencia que la red propuesta es capaz de agrupar los estados del sistema descritos anteriormente desde etapas tempranas del entrenamiento.</a:t>
            </a:r>
          </a:p>
          <a:p>
            <a:endParaRPr lang="es-CO"/>
          </a:p>
          <a:p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62274B5-B672-4231-8149-A337511E01C9}"/>
              </a:ext>
            </a:extLst>
          </p:cNvPr>
          <p:cNvGrpSpPr/>
          <p:nvPr/>
        </p:nvGrpSpPr>
        <p:grpSpPr>
          <a:xfrm>
            <a:off x="1237708" y="3429000"/>
            <a:ext cx="3405943" cy="3038505"/>
            <a:chOff x="1237708" y="3429000"/>
            <a:chExt cx="3405943" cy="303850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6AD1D6E-7CEA-44D9-9B10-1C6383048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7708" y="3429000"/>
              <a:ext cx="3120886" cy="2810959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D670822-C82F-49D3-9F25-A5069FADE39A}"/>
                </a:ext>
              </a:extLst>
            </p:cNvPr>
            <p:cNvSpPr txBox="1"/>
            <p:nvPr/>
          </p:nvSpPr>
          <p:spPr>
            <a:xfrm>
              <a:off x="1245990" y="6128951"/>
              <a:ext cx="3397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i="1"/>
                <a:t>Diagrama de </a:t>
              </a:r>
              <a:r>
                <a:rPr lang="es-CO" sz="1600" b="1" i="1" err="1"/>
                <a:t>clusters</a:t>
              </a:r>
              <a:r>
                <a:rPr lang="es-CO" sz="1600" b="1" i="1"/>
                <a:t> en 1000 </a:t>
              </a:r>
              <a:r>
                <a:rPr lang="es-CO" sz="1600" b="1" i="1" err="1"/>
                <a:t>epochs</a:t>
              </a:r>
              <a:r>
                <a:rPr lang="es-CO" sz="1600" b="1" i="1"/>
                <a:t>.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8D9B3F7-64CC-44A0-8ECA-2A8F4A5056FB}"/>
              </a:ext>
            </a:extLst>
          </p:cNvPr>
          <p:cNvGrpSpPr/>
          <p:nvPr/>
        </p:nvGrpSpPr>
        <p:grpSpPr>
          <a:xfrm>
            <a:off x="7055137" y="3413614"/>
            <a:ext cx="3890873" cy="3059122"/>
            <a:chOff x="7055137" y="3413614"/>
            <a:chExt cx="3890873" cy="305912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F46F6CB0-B697-4166-83F4-DD586EC2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7129" y="3413614"/>
              <a:ext cx="3529416" cy="282634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DF591B8-EF73-423F-972D-F07E1851E576}"/>
                </a:ext>
              </a:extLst>
            </p:cNvPr>
            <p:cNvSpPr txBox="1"/>
            <p:nvPr/>
          </p:nvSpPr>
          <p:spPr>
            <a:xfrm>
              <a:off x="7055137" y="6134182"/>
              <a:ext cx="38908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i="1"/>
                <a:t>Diagrama de distancias en fase de pruebas.</a:t>
              </a:r>
            </a:p>
          </p:txBody>
        </p:sp>
      </p:grpSp>
      <p:sp>
        <p:nvSpPr>
          <p:cNvPr id="16" name="Rectángulo 1">
            <a:extLst>
              <a:ext uri="{FF2B5EF4-FFF2-40B4-BE49-F238E27FC236}">
                <a16:creationId xmlns:a16="http://schemas.microsoft.com/office/drawing/2014/main" id="{376FA254-346C-4907-8B6F-CCE7AC39D733}"/>
              </a:ext>
            </a:extLst>
          </p:cNvPr>
          <p:cNvSpPr/>
          <p:nvPr/>
        </p:nvSpPr>
        <p:spPr>
          <a:xfrm>
            <a:off x="1362942" y="370503"/>
            <a:ext cx="826642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[16]</a:t>
            </a:r>
            <a:endParaRPr lang="es-CO" sz="2400">
              <a:solidFill>
                <a:schemeClr val="bg1"/>
              </a:solidFill>
              <a:latin typeface="Calibri"/>
              <a:ea typeface="Arial" charset="0"/>
              <a:cs typeface="Calibri"/>
            </a:endParaRPr>
          </a:p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Detección de fallas Sistema Refrigeración SOM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565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39B127-7638-1C42-B44E-1CC5AD1377C0}"/>
              </a:ext>
            </a:extLst>
          </p:cNvPr>
          <p:cNvSpPr/>
          <p:nvPr/>
        </p:nvSpPr>
        <p:spPr>
          <a:xfrm>
            <a:off x="1607871" y="388646"/>
            <a:ext cx="6878492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Clusterizacion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de  empresas de bienes raíces SOM [17]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0C594B-8574-4036-8CDB-001731A35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" y="1878081"/>
            <a:ext cx="10041775" cy="48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2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2" y="1778541"/>
            <a:ext cx="4115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Objetivo:</a:t>
            </a:r>
          </a:p>
          <a:p>
            <a:pPr algn="just"/>
            <a:r>
              <a:rPr lang="es-CO"/>
              <a:t>Desarrollar un sistema de identificación de riesgo financiero de empresas de bienes raíces en Shanghái usando redes SOM para ser usado  como herramienta de decisión para inversionistas.</a:t>
            </a:r>
          </a:p>
          <a:p>
            <a:pPr algn="just"/>
            <a:endParaRPr lang="es-CO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DDA457E-6811-4379-9496-6B3E9880B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435" y="1878081"/>
            <a:ext cx="4637584" cy="244298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CO" sz="1600" b="1"/>
              <a:t>Datos utilizados: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CO" sz="1600"/>
              <a:t>Este modelo utiliza índices financieros de empresas inmobiliarias que cotizan en acciones de Shanghái y Shenzhen.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CO" sz="1600"/>
              <a:t>Los índices cuantitativos incluyen: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sz="1600"/>
              <a:t>La capacidad de flujo de caja.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sz="1600"/>
              <a:t>Solvencia.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sz="1600"/>
              <a:t>Rentabilidad.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sz="1600"/>
              <a:t>Operatividad.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sz="1600"/>
              <a:t>Capacidad de desarrollo de proyectos.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DDF4505-7738-460D-9018-E5D310CA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12" y="3627248"/>
            <a:ext cx="6578600" cy="246175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CBDB608-C485-4E36-A96A-15495F699522}"/>
              </a:ext>
            </a:extLst>
          </p:cNvPr>
          <p:cNvSpPr txBox="1"/>
          <p:nvPr/>
        </p:nvSpPr>
        <p:spPr>
          <a:xfrm>
            <a:off x="943218" y="6057515"/>
            <a:ext cx="638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Tabla de índices financieros.</a:t>
            </a:r>
          </a:p>
        </p:txBody>
      </p:sp>
      <p:sp>
        <p:nvSpPr>
          <p:cNvPr id="6" name="Rectángulo 1">
            <a:extLst>
              <a:ext uri="{FF2B5EF4-FFF2-40B4-BE49-F238E27FC236}">
                <a16:creationId xmlns:a16="http://schemas.microsoft.com/office/drawing/2014/main" id="{CDC13583-2C47-4815-A584-07AE3D8E250D}"/>
              </a:ext>
            </a:extLst>
          </p:cNvPr>
          <p:cNvSpPr/>
          <p:nvPr/>
        </p:nvSpPr>
        <p:spPr>
          <a:xfrm>
            <a:off x="1607871" y="388646"/>
            <a:ext cx="6878492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Clusterizacion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de  empresas de bienes </a:t>
            </a:r>
            <a:r>
              <a:rPr lang="es-ES_tradnl" sz="2400" b="1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raices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SOM [17]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680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2" y="1778541"/>
            <a:ext cx="41154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Resultados:</a:t>
            </a:r>
          </a:p>
          <a:p>
            <a:pPr algn="just"/>
            <a:r>
              <a:rPr lang="es-CO"/>
              <a:t>Se logra un agrupamiento de empresas según su riesgo financiero siendo las de mejor capacidad de crecimiento las ubicadas en las capas 1 y 2, las ubicadas en las capas 3 y 4 son las de menor retorno pero ofrecen mayor seguridad, en las capas 5 y 6 se ubican las empresas de mejor solvencia con crecimiento medio y en las capas 7 y 8 se ubican las peores empresas para invertir dada su poca solvencia, crecimiento y capacidad de pago.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7A20DF-0579-4898-B9A4-80DD067A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1" y="1897630"/>
            <a:ext cx="2405062" cy="4061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8B00CD-0A05-401C-AEEF-F30943017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649" y="1899311"/>
            <a:ext cx="2214863" cy="411005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2B08DCB-9428-41B0-8773-3C73CD5CA1F8}"/>
              </a:ext>
            </a:extLst>
          </p:cNvPr>
          <p:cNvSpPr txBox="1"/>
          <p:nvPr/>
        </p:nvSpPr>
        <p:spPr>
          <a:xfrm>
            <a:off x="5341587" y="6049910"/>
            <a:ext cx="638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Resultados obtenidos.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B857BFC-6E2C-42ED-BAD8-332640FC8770}"/>
              </a:ext>
            </a:extLst>
          </p:cNvPr>
          <p:cNvSpPr/>
          <p:nvPr/>
        </p:nvSpPr>
        <p:spPr>
          <a:xfrm>
            <a:off x="1607871" y="388646"/>
            <a:ext cx="6878492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 err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Clusterizacion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 de  empresas de bienes raíces SOM [17]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22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435302" y="62"/>
            <a:ext cx="7395563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1.1. Introducción y Conceptos SOM - </a:t>
            </a: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Aprendizaje competitivo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 [2]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88BA12-3391-4C86-A4F9-148C5D7E73C8}"/>
              </a:ext>
            </a:extLst>
          </p:cNvPr>
          <p:cNvSpPr txBox="1">
            <a:spLocks/>
          </p:cNvSpPr>
          <p:nvPr/>
        </p:nvSpPr>
        <p:spPr>
          <a:xfrm>
            <a:off x="836386" y="1722426"/>
            <a:ext cx="10669814" cy="4606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Las </a:t>
            </a:r>
            <a:r>
              <a:rPr lang="en-US" dirty="0" err="1">
                <a:cs typeface="Calibri"/>
              </a:rPr>
              <a:t>neuronas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salida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compiten</a:t>
            </a:r>
            <a:r>
              <a:rPr lang="en-US" dirty="0">
                <a:cs typeface="Calibri"/>
              </a:rPr>
              <a:t> entre </a:t>
            </a:r>
            <a:r>
              <a:rPr lang="en-US" dirty="0" err="1">
                <a:cs typeface="Calibri"/>
              </a:rPr>
              <a:t>sí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ajuste</a:t>
            </a:r>
            <a:r>
              <a:rPr lang="en-US" dirty="0">
                <a:cs typeface="Calibri"/>
              </a:rPr>
              <a:t> de pesos)</a:t>
            </a:r>
            <a:endParaRPr lang="en-US" dirty="0"/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Las </a:t>
            </a:r>
            <a:r>
              <a:rPr lang="en-US" dirty="0" err="1">
                <a:cs typeface="Calibri"/>
              </a:rPr>
              <a:t>ganadoras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obtienen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más</a:t>
            </a:r>
            <a:r>
              <a:rPr lang="en-US" dirty="0">
                <a:cs typeface="Calibri"/>
              </a:rPr>
              <a:t> peso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Las </a:t>
            </a:r>
            <a:r>
              <a:rPr lang="en-US" dirty="0" err="1">
                <a:cs typeface="Calibri"/>
              </a:rPr>
              <a:t>neuronas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vecinas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obtienen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menor</a:t>
            </a:r>
            <a:r>
              <a:rPr lang="en-US" dirty="0">
                <a:cs typeface="Calibri"/>
              </a:rPr>
              <a:t> peso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Se </a:t>
            </a:r>
            <a:r>
              <a:rPr lang="en-US" dirty="0" err="1">
                <a:cs typeface="Calibri"/>
              </a:rPr>
              <a:t>reorganizan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forzadamente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80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1D53EBE-E8BC-4DC5-AF0A-C065223E12F0}"/>
              </a:ext>
            </a:extLst>
          </p:cNvPr>
          <p:cNvSpPr/>
          <p:nvPr/>
        </p:nvSpPr>
        <p:spPr>
          <a:xfrm>
            <a:off x="1281300" y="388646"/>
            <a:ext cx="789449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Predicción de olor del arroz usando una nariz  electrónica usando RBF [18]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EED65D-4EF1-4644-A0D1-E2356FDE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7" y="2085019"/>
            <a:ext cx="11355185" cy="29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81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2" y="1778541"/>
            <a:ext cx="3427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Objetivo:</a:t>
            </a:r>
          </a:p>
          <a:p>
            <a:r>
              <a:rPr lang="es-CO"/>
              <a:t>Desarrollar un sistema para identificar el tipo de arroz en una muestra basado en el olor, usando para tal propósito una nariz electrónica y redes neuronales de base radial </a:t>
            </a:r>
            <a:r>
              <a:rPr lang="es-CO" i="1"/>
              <a:t>RBF</a:t>
            </a:r>
            <a:r>
              <a:rPr lang="es-CO"/>
              <a:t>.</a:t>
            </a:r>
          </a:p>
          <a:p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927D8C-4C61-40A2-9C08-4F6237AFF354}"/>
              </a:ext>
            </a:extLst>
          </p:cNvPr>
          <p:cNvSpPr txBox="1"/>
          <p:nvPr/>
        </p:nvSpPr>
        <p:spPr>
          <a:xfrm>
            <a:off x="5488544" y="4655814"/>
            <a:ext cx="638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/>
              <a:t>Comparación del sistema olfativo humano con el experimento propuesto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3BD216-24BB-4606-8957-E7187A28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53" y="1822314"/>
            <a:ext cx="5044847" cy="2833500"/>
          </a:xfrm>
          <a:prstGeom prst="rect">
            <a:avLst/>
          </a:prstGeom>
        </p:spPr>
      </p:pic>
      <p:sp>
        <p:nvSpPr>
          <p:cNvPr id="2" name="Rectángulo 11">
            <a:extLst>
              <a:ext uri="{FF2B5EF4-FFF2-40B4-BE49-F238E27FC236}">
                <a16:creationId xmlns:a16="http://schemas.microsoft.com/office/drawing/2014/main" id="{8BBCFD02-24AD-4DBF-B0E3-266CD0623622}"/>
              </a:ext>
            </a:extLst>
          </p:cNvPr>
          <p:cNvSpPr/>
          <p:nvPr/>
        </p:nvSpPr>
        <p:spPr>
          <a:xfrm>
            <a:off x="1281300" y="388646"/>
            <a:ext cx="789449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Predicción de olor del arroz usando una nariz  electrónica usando RBF [18]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064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47012" y="1778541"/>
            <a:ext cx="3427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Entrenamiento:</a:t>
            </a:r>
          </a:p>
          <a:p>
            <a:pPr algn="just"/>
            <a:r>
              <a:rPr lang="es-CO"/>
              <a:t>Se usan muestras de 50gr de cuatro tipos de arroz (Arroz </a:t>
            </a:r>
            <a:r>
              <a:rPr lang="es-CO" err="1"/>
              <a:t>jazmin</a:t>
            </a:r>
            <a:r>
              <a:rPr lang="es-CO"/>
              <a:t>, blanco, glutinoso e integral) usando un dispositivo electrónico con ocho sensores capaces de detectar diferentes tipos de gases.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47F8CF7-39EE-4524-8663-7C3234753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289" y="1778541"/>
            <a:ext cx="5350679" cy="314259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94009F0-8018-4484-B8A9-0309F5748BA4}"/>
              </a:ext>
            </a:extLst>
          </p:cNvPr>
          <p:cNvSpPr txBox="1"/>
          <p:nvPr/>
        </p:nvSpPr>
        <p:spPr>
          <a:xfrm>
            <a:off x="4688444" y="4783644"/>
            <a:ext cx="638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/>
              <a:t>Sensores usados en el experimento y su rango de detección.</a:t>
            </a:r>
          </a:p>
        </p:txBody>
      </p:sp>
      <p:sp>
        <p:nvSpPr>
          <p:cNvPr id="2" name="Rectángulo 11">
            <a:extLst>
              <a:ext uri="{FF2B5EF4-FFF2-40B4-BE49-F238E27FC236}">
                <a16:creationId xmlns:a16="http://schemas.microsoft.com/office/drawing/2014/main" id="{9DF2FAFE-E61C-450A-AD8A-ABF3EB05286E}"/>
              </a:ext>
            </a:extLst>
          </p:cNvPr>
          <p:cNvSpPr/>
          <p:nvPr/>
        </p:nvSpPr>
        <p:spPr>
          <a:xfrm>
            <a:off x="1281300" y="388646"/>
            <a:ext cx="789449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Predicción de olor del arroz usando una nariz  electrónica usando RBF [18]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882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-9128" y="0"/>
            <a:ext cx="12201128" cy="14894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2" y="3780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878D7A-F2C1-4C71-86FC-ED06F4392A48}"/>
              </a:ext>
            </a:extLst>
          </p:cNvPr>
          <p:cNvSpPr txBox="1"/>
          <p:nvPr/>
        </p:nvSpPr>
        <p:spPr>
          <a:xfrm>
            <a:off x="634312" y="1778541"/>
            <a:ext cx="34273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Resultados:</a:t>
            </a:r>
          </a:p>
          <a:p>
            <a:pPr algn="just"/>
            <a:r>
              <a:rPr lang="es-MX"/>
              <a:t>El arroz blanco y el glutinoso fueron probados por una </a:t>
            </a:r>
          </a:p>
          <a:p>
            <a:pPr algn="just"/>
            <a:r>
              <a:rPr lang="es-MX"/>
              <a:t>nariz humana y se compararon los resultados obtenidos por el método RBF.</a:t>
            </a:r>
          </a:p>
          <a:p>
            <a:pPr algn="just"/>
            <a:r>
              <a:rPr lang="es-MX"/>
              <a:t>Se encontró que predicciones obtenidas por el método RBF están cerca de las reportadas por la fuente humana con un 97.57% y 97.26% de precisión para blanco</a:t>
            </a:r>
          </a:p>
          <a:p>
            <a:pPr algn="just"/>
            <a:r>
              <a:rPr lang="es-MX"/>
              <a:t>y pegajoso, respectivamente.</a:t>
            </a:r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B731AD-1D84-4D4D-AE2B-1C5C1039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34" y="2001818"/>
            <a:ext cx="5871563" cy="364329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C57D523-04EE-4F80-9D18-2ADEC2DB6EC0}"/>
              </a:ext>
            </a:extLst>
          </p:cNvPr>
          <p:cNvSpPr txBox="1"/>
          <p:nvPr/>
        </p:nvSpPr>
        <p:spPr>
          <a:xfrm>
            <a:off x="6656944" y="5645115"/>
            <a:ext cx="638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1"/>
              <a:t>Resultados obtenidos.</a:t>
            </a:r>
          </a:p>
        </p:txBody>
      </p:sp>
      <p:sp>
        <p:nvSpPr>
          <p:cNvPr id="2" name="Rectángulo 11">
            <a:extLst>
              <a:ext uri="{FF2B5EF4-FFF2-40B4-BE49-F238E27FC236}">
                <a16:creationId xmlns:a16="http://schemas.microsoft.com/office/drawing/2014/main" id="{10712E09-CA58-4EB8-BB0B-55BBD1EA9FFD}"/>
              </a:ext>
            </a:extLst>
          </p:cNvPr>
          <p:cNvSpPr/>
          <p:nvPr/>
        </p:nvSpPr>
        <p:spPr>
          <a:xfrm>
            <a:off x="1281300" y="388646"/>
            <a:ext cx="7894491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3. Artículos SOM y RBF - </a:t>
            </a:r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Predicción de olor del arroz usando una nariz  electrónica usando RBF [18]</a:t>
            </a:r>
            <a:endParaRPr lang="es-CO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3958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39B127-7638-1C42-B44E-1CC5AD1377C0}"/>
              </a:ext>
            </a:extLst>
          </p:cNvPr>
          <p:cNvSpPr/>
          <p:nvPr/>
        </p:nvSpPr>
        <p:spPr>
          <a:xfrm>
            <a:off x="1633271" y="471776"/>
            <a:ext cx="5871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Bibliografía</a:t>
            </a:r>
            <a:endParaRPr lang="es-CO" sz="240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4" y="3780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70AA96F-A16C-44A2-8A7C-938678D477EA}"/>
              </a:ext>
            </a:extLst>
          </p:cNvPr>
          <p:cNvSpPr txBox="1"/>
          <p:nvPr/>
        </p:nvSpPr>
        <p:spPr>
          <a:xfrm>
            <a:off x="770837" y="1581315"/>
            <a:ext cx="10650325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200" dirty="0">
                <a:cs typeface="Calibri"/>
              </a:rPr>
              <a:t>[1] F. González, «Machine </a:t>
            </a:r>
            <a:r>
              <a:rPr lang="es-CO" sz="2200" dirty="0" err="1">
                <a:cs typeface="Calibri"/>
              </a:rPr>
              <a:t>Learning</a:t>
            </a:r>
            <a:r>
              <a:rPr lang="es-CO" sz="2200" dirty="0">
                <a:cs typeface="Calibri"/>
              </a:rPr>
              <a:t>: La base que </a:t>
            </a:r>
            <a:r>
              <a:rPr lang="es-CO" sz="2200" dirty="0" err="1">
                <a:cs typeface="Calibri"/>
              </a:rPr>
              <a:t>tenes</a:t>
            </a:r>
            <a:r>
              <a:rPr lang="es-CO" sz="2200" dirty="0">
                <a:cs typeface="Calibri"/>
              </a:rPr>
              <a:t> que tener,» SOMOSPNT, 5 Abril 2019. [En línea]. </a:t>
            </a:r>
            <a:r>
              <a:rPr lang="es-CO" sz="2200" dirty="0" err="1">
                <a:cs typeface="Calibri"/>
              </a:rPr>
              <a:t>Available</a:t>
            </a:r>
            <a:r>
              <a:rPr lang="es-CO" sz="2200" dirty="0">
                <a:cs typeface="Calibri"/>
              </a:rPr>
              <a:t>: https://somospnt.com/blog/53-introduccion-a-machine-learning. [Último acceso: 7 Marzo 2022].</a:t>
            </a:r>
          </a:p>
          <a:p>
            <a:r>
              <a:rPr lang="es-CO" sz="2200" dirty="0">
                <a:cs typeface="Calibri"/>
              </a:rPr>
              <a:t>[2] «Redes Competitivas y de </a:t>
            </a:r>
            <a:r>
              <a:rPr lang="es-CO" sz="2200" dirty="0" err="1">
                <a:cs typeface="Calibri"/>
              </a:rPr>
              <a:t>Kohonen</a:t>
            </a:r>
            <a:r>
              <a:rPr lang="es-CO" sz="2200" dirty="0">
                <a:cs typeface="Calibri"/>
              </a:rPr>
              <a:t>,» [En línea]. </a:t>
            </a:r>
            <a:r>
              <a:rPr lang="es-CO" sz="2200" dirty="0" err="1">
                <a:cs typeface="Calibri"/>
              </a:rPr>
              <a:t>Available</a:t>
            </a:r>
            <a:r>
              <a:rPr lang="es-CO" sz="2200" dirty="0">
                <a:cs typeface="Calibri"/>
              </a:rPr>
              <a:t>: http://www-old.dma.fi.upm.es/docencia/cursosanteriores/02-03/segundociclo/redesdeneuronas/Temas/5Competitivas.pdf . [Último acceso: 8 Marzo 2022].</a:t>
            </a:r>
          </a:p>
          <a:p>
            <a:r>
              <a:rPr lang="es-CO" sz="2200" dirty="0">
                <a:cs typeface="Calibri"/>
              </a:rPr>
              <a:t>[3] Wikipedia, «Circuito Neuronal,» 8 Agosto 2021. [En línea]. </a:t>
            </a:r>
            <a:r>
              <a:rPr lang="es-CO" sz="2200" dirty="0" err="1">
                <a:cs typeface="Calibri"/>
              </a:rPr>
              <a:t>Available</a:t>
            </a:r>
            <a:r>
              <a:rPr lang="es-CO" sz="2200" dirty="0">
                <a:cs typeface="Calibri"/>
              </a:rPr>
              <a:t>: https://es.wikipedia.org/wiki/Circuito_neuronal. [Último acceso: 7 Marzo 2022].</a:t>
            </a:r>
          </a:p>
          <a:p>
            <a:r>
              <a:rPr lang="es-CO" sz="2200" dirty="0">
                <a:cs typeface="Calibri"/>
              </a:rPr>
              <a:t>[4] https://info.urbigis.com/utags-una-ontologia-semantica-tecnologia-urbana/, </a:t>
            </a:r>
            <a:r>
              <a:rPr lang="es-CO" sz="2200" dirty="0" err="1">
                <a:cs typeface="Calibri"/>
              </a:rPr>
              <a:t>Artist</a:t>
            </a:r>
            <a:r>
              <a:rPr lang="es-CO" sz="2200" dirty="0">
                <a:cs typeface="Calibri"/>
              </a:rPr>
              <a:t>, </a:t>
            </a:r>
            <a:r>
              <a:rPr lang="es-CO" sz="2200" dirty="0" err="1">
                <a:cs typeface="Calibri"/>
              </a:rPr>
              <a:t>uTAGS</a:t>
            </a:r>
            <a:r>
              <a:rPr lang="es-CO" sz="2200" dirty="0">
                <a:cs typeface="Calibri"/>
              </a:rPr>
              <a:t> Una Ontología semántica sobre tecnología urbana. [Art]. 2016. </a:t>
            </a:r>
          </a:p>
          <a:p>
            <a:r>
              <a:rPr lang="es-CO" sz="2200" dirty="0">
                <a:cs typeface="Calibri"/>
              </a:rPr>
              <a:t>[5] </a:t>
            </a:r>
            <a:r>
              <a:rPr lang="es-CO" sz="2200" dirty="0" err="1">
                <a:cs typeface="Calibri"/>
              </a:rPr>
              <a:t>Eklavya</a:t>
            </a:r>
            <a:r>
              <a:rPr lang="es-CO" sz="2200" dirty="0">
                <a:cs typeface="Calibri"/>
              </a:rPr>
              <a:t>, «</a:t>
            </a:r>
            <a:r>
              <a:rPr lang="es-CO" sz="2200" dirty="0" err="1">
                <a:cs typeface="Calibri"/>
              </a:rPr>
              <a:t>Kohonen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Self-Organizing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Maps</a:t>
            </a:r>
            <a:r>
              <a:rPr lang="es-CO" sz="2200" dirty="0">
                <a:cs typeface="Calibri"/>
              </a:rPr>
              <a:t> - A </a:t>
            </a:r>
            <a:r>
              <a:rPr lang="es-CO" sz="2200" dirty="0" err="1">
                <a:cs typeface="Calibri"/>
              </a:rPr>
              <a:t>special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type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of</a:t>
            </a:r>
            <a:r>
              <a:rPr lang="es-CO" sz="2200" dirty="0">
                <a:cs typeface="Calibri"/>
              </a:rPr>
              <a:t> Artificial Neural Network,» </a:t>
            </a:r>
            <a:r>
              <a:rPr lang="es-CO" sz="2200" dirty="0" err="1">
                <a:cs typeface="Calibri"/>
              </a:rPr>
              <a:t>Towards</a:t>
            </a:r>
            <a:r>
              <a:rPr lang="es-CO" sz="2200" dirty="0">
                <a:cs typeface="Calibri"/>
              </a:rPr>
              <a:t> Data </a:t>
            </a:r>
            <a:r>
              <a:rPr lang="es-CO" sz="2200" dirty="0" err="1">
                <a:cs typeface="Calibri"/>
              </a:rPr>
              <a:t>Science</a:t>
            </a:r>
            <a:r>
              <a:rPr lang="es-CO" sz="2200" dirty="0">
                <a:cs typeface="Calibri"/>
              </a:rPr>
              <a:t>, 28 Octubre 2019. [En línea]. </a:t>
            </a:r>
            <a:r>
              <a:rPr lang="es-CO" sz="2200" dirty="0" err="1">
                <a:cs typeface="Calibri"/>
              </a:rPr>
              <a:t>Available</a:t>
            </a:r>
            <a:r>
              <a:rPr lang="es-CO" sz="2200" dirty="0">
                <a:cs typeface="Calibri"/>
              </a:rPr>
              <a:t>: https://towardsdatascience.com/kohonen-self-organizing-maps-a29040d688da. [Último acceso: 6 Marzo 2022].</a:t>
            </a:r>
          </a:p>
          <a:p>
            <a:endParaRPr lang="es-CO" sz="2200" dirty="0">
              <a:cs typeface="Calibri"/>
            </a:endParaRPr>
          </a:p>
          <a:p>
            <a:endParaRPr lang="es-CO" sz="2200" dirty="0">
              <a:cs typeface="Calibri"/>
            </a:endParaRPr>
          </a:p>
          <a:p>
            <a:pPr marL="285115" indent="-285115">
              <a:buFont typeface="Arial" panose="020B0604020202020204" pitchFamily="34" charset="0"/>
              <a:buChar char="•"/>
            </a:pPr>
            <a:endParaRPr lang="es-CO" sz="22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1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39B127-7638-1C42-B44E-1CC5AD1377C0}"/>
              </a:ext>
            </a:extLst>
          </p:cNvPr>
          <p:cNvSpPr/>
          <p:nvPr/>
        </p:nvSpPr>
        <p:spPr>
          <a:xfrm>
            <a:off x="1633271" y="471776"/>
            <a:ext cx="5871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Bibliografía</a:t>
            </a:r>
            <a:endParaRPr lang="es-CO" sz="240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4" y="3780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70AA96F-A16C-44A2-8A7C-938678D477EA}"/>
              </a:ext>
            </a:extLst>
          </p:cNvPr>
          <p:cNvSpPr txBox="1"/>
          <p:nvPr/>
        </p:nvSpPr>
        <p:spPr>
          <a:xfrm>
            <a:off x="770837" y="1702937"/>
            <a:ext cx="10650325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200" dirty="0">
                <a:cs typeface="Calibri"/>
              </a:rPr>
              <a:t>[6] Wikipedia, «Mapa autoorganizado,» Wikipedia, 21 Agosto 2021. [En línea]. </a:t>
            </a:r>
            <a:r>
              <a:rPr lang="es-CO" sz="2200" dirty="0" err="1">
                <a:cs typeface="Calibri"/>
              </a:rPr>
              <a:t>Available</a:t>
            </a:r>
            <a:r>
              <a:rPr lang="es-CO" sz="2200" dirty="0">
                <a:cs typeface="Calibri"/>
              </a:rPr>
              <a:t>: https://es.wikipedia.org/wiki/Mapa_autoorganizado. [Último acceso: 6 Marzo 2022].</a:t>
            </a:r>
          </a:p>
          <a:p>
            <a:r>
              <a:rPr lang="es-CO" sz="2200" dirty="0">
                <a:cs typeface="Calibri"/>
              </a:rPr>
              <a:t>[7] D. d. I. d. S. F. d. I. P. U. Javeriana, </a:t>
            </a:r>
            <a:r>
              <a:rPr lang="es-CO" sz="2200" dirty="0" err="1">
                <a:cs typeface="Calibri"/>
              </a:rPr>
              <a:t>Artist</a:t>
            </a:r>
            <a:r>
              <a:rPr lang="es-CO" sz="2200" dirty="0">
                <a:cs typeface="Calibri"/>
              </a:rPr>
              <a:t>, Aprendizaje No-Supervisado con Mapa Auto-Organizado de </a:t>
            </a:r>
            <a:r>
              <a:rPr lang="es-CO" sz="2200" dirty="0" err="1">
                <a:cs typeface="Calibri"/>
              </a:rPr>
              <a:t>Kohonen</a:t>
            </a:r>
            <a:r>
              <a:rPr lang="es-CO" sz="2200" dirty="0">
                <a:cs typeface="Calibri"/>
              </a:rPr>
              <a:t>. [Art]. </a:t>
            </a:r>
          </a:p>
          <a:p>
            <a:r>
              <a:rPr lang="es-CO" sz="2200" dirty="0">
                <a:cs typeface="Calibri"/>
              </a:rPr>
              <a:t>[8] J. Herrera, «Redes </a:t>
            </a:r>
            <a:r>
              <a:rPr lang="es-CO" sz="2200" dirty="0" err="1">
                <a:cs typeface="Calibri"/>
              </a:rPr>
              <a:t>kohonen</a:t>
            </a:r>
            <a:r>
              <a:rPr lang="es-CO" sz="2200" dirty="0">
                <a:cs typeface="Calibri"/>
              </a:rPr>
              <a:t>,» </a:t>
            </a:r>
            <a:r>
              <a:rPr lang="es-CO" sz="2200" dirty="0" err="1">
                <a:cs typeface="Calibri"/>
              </a:rPr>
              <a:t>SlideShare</a:t>
            </a:r>
            <a:r>
              <a:rPr lang="es-CO" sz="2200" dirty="0">
                <a:cs typeface="Calibri"/>
              </a:rPr>
              <a:t>, 23 Octubre 2012. [En línea]. </a:t>
            </a:r>
            <a:r>
              <a:rPr lang="es-CO" sz="2200" dirty="0" err="1">
                <a:cs typeface="Calibri"/>
              </a:rPr>
              <a:t>Available</a:t>
            </a:r>
            <a:r>
              <a:rPr lang="es-CO" sz="2200" dirty="0">
                <a:cs typeface="Calibri"/>
              </a:rPr>
              <a:t>: https://es.slideshare.net/JosephHerrera/redes-kohonen. [Último acceso: 7 Marzo 2022].</a:t>
            </a:r>
          </a:p>
          <a:p>
            <a:r>
              <a:rPr lang="es-CO" sz="2200" dirty="0">
                <a:cs typeface="Calibri"/>
              </a:rPr>
              <a:t>[9]	«Radial Basis </a:t>
            </a:r>
            <a:r>
              <a:rPr lang="es-CO" sz="2200" dirty="0" err="1">
                <a:cs typeface="Calibri"/>
              </a:rPr>
              <a:t>Functions</a:t>
            </a:r>
            <a:r>
              <a:rPr lang="es-CO" sz="2200" dirty="0">
                <a:cs typeface="Calibri"/>
              </a:rPr>
              <a:t>», </a:t>
            </a:r>
            <a:r>
              <a:rPr lang="es-CO" sz="2200" dirty="0" err="1">
                <a:cs typeface="Calibri"/>
              </a:rPr>
              <a:t>DeepAI</a:t>
            </a:r>
            <a:r>
              <a:rPr lang="es-CO" sz="2200" dirty="0">
                <a:cs typeface="Calibri"/>
              </a:rPr>
              <a:t>, 17 de mayo de 2019. https://deepai.org/machine-learning-glossary-and-terms/radial-basis-function (accedido 12 de marzo de 2022).</a:t>
            </a:r>
          </a:p>
          <a:p>
            <a:r>
              <a:rPr lang="es-CO" sz="2200" dirty="0">
                <a:cs typeface="Calibri"/>
              </a:rPr>
              <a:t>[10]	D. E. </a:t>
            </a:r>
            <a:r>
              <a:rPr lang="es-CO" sz="2200" dirty="0" err="1">
                <a:cs typeface="Calibri"/>
              </a:rPr>
              <a:t>Angelopoulou</a:t>
            </a:r>
            <a:r>
              <a:rPr lang="es-CO" sz="2200" dirty="0">
                <a:cs typeface="Calibri"/>
              </a:rPr>
              <a:t>, «Artificial Neural Networks», p. 22.</a:t>
            </a:r>
          </a:p>
          <a:p>
            <a:r>
              <a:rPr lang="es-CO" sz="2200" dirty="0">
                <a:cs typeface="Calibri"/>
              </a:rPr>
              <a:t>[11]	«</a:t>
            </a:r>
            <a:r>
              <a:rPr lang="es-CO" sz="2200" dirty="0" err="1">
                <a:cs typeface="Calibri"/>
              </a:rPr>
              <a:t>matplotlib</a:t>
            </a:r>
            <a:r>
              <a:rPr lang="es-CO" sz="2200" dirty="0">
                <a:cs typeface="Calibri"/>
              </a:rPr>
              <a:t> - </a:t>
            </a:r>
            <a:r>
              <a:rPr lang="es-CO" sz="2200" dirty="0" err="1">
                <a:cs typeface="Calibri"/>
              </a:rPr>
              <a:t>Plot</a:t>
            </a:r>
            <a:r>
              <a:rPr lang="es-CO" sz="2200" dirty="0">
                <a:cs typeface="Calibri"/>
              </a:rPr>
              <a:t> a 1D </a:t>
            </a:r>
            <a:r>
              <a:rPr lang="es-CO" sz="2200" dirty="0" err="1">
                <a:cs typeface="Calibri"/>
              </a:rPr>
              <a:t>gaussian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distribution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on</a:t>
            </a:r>
            <a:r>
              <a:rPr lang="es-CO" sz="2200" dirty="0">
                <a:cs typeface="Calibri"/>
              </a:rPr>
              <a:t> a plane in 3D </a:t>
            </a:r>
            <a:r>
              <a:rPr lang="es-CO" sz="2200" dirty="0" err="1">
                <a:cs typeface="Calibri"/>
              </a:rPr>
              <a:t>plot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python</a:t>
            </a:r>
            <a:r>
              <a:rPr lang="es-CO" sz="2200" dirty="0">
                <a:cs typeface="Calibri"/>
              </a:rPr>
              <a:t>», </a:t>
            </a:r>
            <a:r>
              <a:rPr lang="es-CO" sz="2200" dirty="0" err="1">
                <a:cs typeface="Calibri"/>
              </a:rPr>
              <a:t>Stack</a:t>
            </a:r>
            <a:r>
              <a:rPr lang="es-CO" sz="2200" dirty="0">
                <a:cs typeface="Calibri"/>
              </a:rPr>
              <a:t> </a:t>
            </a:r>
            <a:r>
              <a:rPr lang="es-CO" sz="2200" dirty="0" err="1">
                <a:cs typeface="Calibri"/>
              </a:rPr>
              <a:t>Overflow</a:t>
            </a:r>
            <a:r>
              <a:rPr lang="es-CO" sz="2200" dirty="0">
                <a:cs typeface="Calibri"/>
              </a:rPr>
              <a:t>. https://stackoverflow.com/questions/57661782/plot-a-1d-gaussian-distribution-on-a-plane-in-3d-plot-python (accedido 12 de marzo de 2022).</a:t>
            </a:r>
          </a:p>
          <a:p>
            <a:r>
              <a:rPr lang="es-CO" sz="2200" dirty="0">
                <a:cs typeface="Calibri"/>
              </a:rPr>
              <a:t>[12]	G. Colmenares, «COMO FUNCIONA UNA RBF», p. 12.</a:t>
            </a:r>
          </a:p>
          <a:p>
            <a:endParaRPr lang="es-CO" sz="2200" dirty="0">
              <a:cs typeface="Calibri"/>
            </a:endParaRPr>
          </a:p>
          <a:p>
            <a:endParaRPr lang="es-CO" sz="2200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52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B39B127-7638-1C42-B44E-1CC5AD1377C0}"/>
              </a:ext>
            </a:extLst>
          </p:cNvPr>
          <p:cNvSpPr/>
          <p:nvPr/>
        </p:nvSpPr>
        <p:spPr>
          <a:xfrm>
            <a:off x="1633271" y="471776"/>
            <a:ext cx="5871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Bibliografía</a:t>
            </a:r>
            <a:endParaRPr lang="es-CO" sz="240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101E9A-5180-2043-BF85-EC4071FB00FD}"/>
              </a:ext>
            </a:extLst>
          </p:cNvPr>
          <p:cNvSpPr txBox="1"/>
          <p:nvPr/>
        </p:nvSpPr>
        <p:spPr>
          <a:xfrm>
            <a:off x="3889614" y="3780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70AA96F-A16C-44A2-8A7C-938678D477EA}"/>
              </a:ext>
            </a:extLst>
          </p:cNvPr>
          <p:cNvSpPr txBox="1"/>
          <p:nvPr/>
        </p:nvSpPr>
        <p:spPr>
          <a:xfrm>
            <a:off x="656537" y="1405216"/>
            <a:ext cx="10650325" cy="646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100" dirty="0">
                <a:cs typeface="Calibri"/>
              </a:rPr>
              <a:t>[13]	A. Castellanos, A. Martinez, y V. Palencia, «APPLICATIONS OF RADIAL BASIS NEURAL NETWORKS FOR AREA FOREST», ene. 2007.</a:t>
            </a:r>
          </a:p>
          <a:p>
            <a:r>
              <a:rPr lang="es-CO" sz="2100" dirty="0">
                <a:cs typeface="Calibri"/>
              </a:rPr>
              <a:t>[14]	«K.S. Fu </a:t>
            </a:r>
            <a:r>
              <a:rPr lang="es-CO" sz="2100" dirty="0" err="1">
                <a:cs typeface="Calibri"/>
              </a:rPr>
              <a:t>Prize</a:t>
            </a:r>
            <a:r>
              <a:rPr lang="es-CO" sz="2100" dirty="0">
                <a:cs typeface="Calibri"/>
              </a:rPr>
              <a:t> </a:t>
            </a:r>
            <a:r>
              <a:rPr lang="es-CO" sz="2100" dirty="0" err="1">
                <a:cs typeface="Calibri"/>
              </a:rPr>
              <a:t>Lecture</a:t>
            </a:r>
            <a:r>
              <a:rPr lang="es-CO" sz="2100" dirty="0">
                <a:cs typeface="Calibri"/>
              </a:rPr>
              <a:t>». https://www.theopavlidis.com/technology/KSFuLecture.htm (accedido 12 de marzo de 2022).</a:t>
            </a:r>
          </a:p>
          <a:p>
            <a:r>
              <a:rPr lang="es-CO" sz="2100" dirty="0">
                <a:cs typeface="Calibri"/>
              </a:rPr>
              <a:t>[15]	«Consideraciones Prácticas». http://www.varpa.org/~mgpenedo/cursos/scx/Tema5-6/nodo5-6-2.html (accedido 12 de marzo de 2022).</a:t>
            </a:r>
          </a:p>
          <a:p>
            <a:r>
              <a:rPr lang="es-CO" sz="2100" dirty="0">
                <a:ea typeface="+mn-lt"/>
                <a:cs typeface="+mn-lt"/>
              </a:rPr>
              <a:t>[16] L. </a:t>
            </a:r>
            <a:r>
              <a:rPr lang="es-CO" sz="2100" dirty="0" err="1">
                <a:ea typeface="+mn-lt"/>
                <a:cs typeface="+mn-lt"/>
              </a:rPr>
              <a:t>Guo</a:t>
            </a:r>
            <a:r>
              <a:rPr lang="es-CO" sz="2100" dirty="0">
                <a:ea typeface="+mn-lt"/>
                <a:cs typeface="+mn-lt"/>
              </a:rPr>
              <a:t>, J. Zhang, Y. </a:t>
            </a:r>
            <a:r>
              <a:rPr lang="es-CO" sz="2100" dirty="0" err="1">
                <a:ea typeface="+mn-lt"/>
                <a:cs typeface="+mn-lt"/>
              </a:rPr>
              <a:t>Zou</a:t>
            </a:r>
            <a:r>
              <a:rPr lang="es-CO" sz="2100" dirty="0">
                <a:ea typeface="+mn-lt"/>
                <a:cs typeface="+mn-lt"/>
              </a:rPr>
              <a:t>, G. </a:t>
            </a:r>
            <a:r>
              <a:rPr lang="es-CO" sz="2100" dirty="0" err="1">
                <a:ea typeface="+mn-lt"/>
                <a:cs typeface="+mn-lt"/>
              </a:rPr>
              <a:t>Qi</a:t>
            </a:r>
            <a:r>
              <a:rPr lang="es-CO" sz="2100" dirty="0">
                <a:ea typeface="+mn-lt"/>
                <a:cs typeface="+mn-lt"/>
              </a:rPr>
              <a:t>, K. </a:t>
            </a:r>
            <a:r>
              <a:rPr lang="es-CO" sz="2100" dirty="0" err="1">
                <a:ea typeface="+mn-lt"/>
                <a:cs typeface="+mn-lt"/>
              </a:rPr>
              <a:t>Guo</a:t>
            </a:r>
            <a:r>
              <a:rPr lang="es-CO" sz="2100" dirty="0">
                <a:ea typeface="+mn-lt"/>
                <a:cs typeface="+mn-lt"/>
              </a:rPr>
              <a:t> and Y. Tan, "</a:t>
            </a:r>
            <a:r>
              <a:rPr lang="es-CO" sz="2100" dirty="0" err="1">
                <a:ea typeface="+mn-lt"/>
                <a:cs typeface="+mn-lt"/>
              </a:rPr>
              <a:t>An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Intelligent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Fault</a:t>
            </a:r>
            <a:r>
              <a:rPr lang="es-CO" sz="2100" dirty="0">
                <a:ea typeface="+mn-lt"/>
                <a:cs typeface="+mn-lt"/>
              </a:rPr>
              <a:t> Diagnosis </a:t>
            </a:r>
            <a:r>
              <a:rPr lang="es-CO" sz="2100" dirty="0" err="1">
                <a:ea typeface="+mn-lt"/>
                <a:cs typeface="+mn-lt"/>
              </a:rPr>
              <a:t>Method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Of</a:t>
            </a:r>
            <a:r>
              <a:rPr lang="es-CO" sz="2100" dirty="0">
                <a:ea typeface="+mn-lt"/>
                <a:cs typeface="+mn-lt"/>
              </a:rPr>
              <a:t> Marine </a:t>
            </a:r>
            <a:r>
              <a:rPr lang="es-CO" sz="2100" dirty="0" err="1">
                <a:ea typeface="+mn-lt"/>
                <a:cs typeface="+mn-lt"/>
              </a:rPr>
              <a:t>Seawater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Cooling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System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Based</a:t>
            </a:r>
            <a:r>
              <a:rPr lang="es-CO" sz="2100" dirty="0">
                <a:ea typeface="+mn-lt"/>
                <a:cs typeface="+mn-lt"/>
              </a:rPr>
              <a:t> </a:t>
            </a:r>
            <a:r>
              <a:rPr lang="es-CO" sz="2100" dirty="0" err="1">
                <a:ea typeface="+mn-lt"/>
                <a:cs typeface="+mn-lt"/>
              </a:rPr>
              <a:t>On</a:t>
            </a:r>
            <a:r>
              <a:rPr lang="es-CO" sz="2100" dirty="0">
                <a:ea typeface="+mn-lt"/>
                <a:cs typeface="+mn-lt"/>
              </a:rPr>
              <a:t> SOM Neural Network," </a:t>
            </a:r>
            <a:r>
              <a:rPr lang="es-CO" sz="2100" i="1" dirty="0">
                <a:ea typeface="+mn-lt"/>
                <a:cs typeface="+mn-lt"/>
              </a:rPr>
              <a:t>2021 International </a:t>
            </a:r>
            <a:r>
              <a:rPr lang="es-CO" sz="2100" i="1" dirty="0" err="1">
                <a:ea typeface="+mn-lt"/>
                <a:cs typeface="+mn-lt"/>
              </a:rPr>
              <a:t>Symposium</a:t>
            </a:r>
            <a:r>
              <a:rPr lang="es-CO" sz="2100" i="1" dirty="0">
                <a:ea typeface="+mn-lt"/>
                <a:cs typeface="+mn-lt"/>
              </a:rPr>
              <a:t> </a:t>
            </a:r>
            <a:r>
              <a:rPr lang="es-CO" sz="2100" i="1" dirty="0" err="1">
                <a:ea typeface="+mn-lt"/>
                <a:cs typeface="+mn-lt"/>
              </a:rPr>
              <a:t>on</a:t>
            </a:r>
            <a:r>
              <a:rPr lang="es-CO" sz="2100" i="1" dirty="0">
                <a:ea typeface="+mn-lt"/>
                <a:cs typeface="+mn-lt"/>
              </a:rPr>
              <a:t> </a:t>
            </a:r>
            <a:r>
              <a:rPr lang="es-CO" sz="2100" i="1" dirty="0" err="1">
                <a:ea typeface="+mn-lt"/>
                <a:cs typeface="+mn-lt"/>
              </a:rPr>
              <a:t>Computer</a:t>
            </a:r>
            <a:r>
              <a:rPr lang="es-CO" sz="2100" i="1" dirty="0">
                <a:ea typeface="+mn-lt"/>
                <a:cs typeface="+mn-lt"/>
              </a:rPr>
              <a:t> </a:t>
            </a:r>
            <a:r>
              <a:rPr lang="es-CO" sz="2100" i="1" dirty="0" err="1">
                <a:ea typeface="+mn-lt"/>
                <a:cs typeface="+mn-lt"/>
              </a:rPr>
              <a:t>Science</a:t>
            </a:r>
            <a:r>
              <a:rPr lang="es-CO" sz="2100" i="1" dirty="0">
                <a:ea typeface="+mn-lt"/>
                <a:cs typeface="+mn-lt"/>
              </a:rPr>
              <a:t> and </a:t>
            </a:r>
            <a:r>
              <a:rPr lang="es-CO" sz="2100" i="1" dirty="0" err="1">
                <a:ea typeface="+mn-lt"/>
                <a:cs typeface="+mn-lt"/>
              </a:rPr>
              <a:t>Intelligent</a:t>
            </a:r>
            <a:r>
              <a:rPr lang="es-CO" sz="2100" i="1" dirty="0">
                <a:ea typeface="+mn-lt"/>
                <a:cs typeface="+mn-lt"/>
              </a:rPr>
              <a:t> </a:t>
            </a:r>
            <a:r>
              <a:rPr lang="es-CO" sz="2100" i="1" dirty="0" err="1">
                <a:ea typeface="+mn-lt"/>
                <a:cs typeface="+mn-lt"/>
              </a:rPr>
              <a:t>Controls</a:t>
            </a:r>
            <a:r>
              <a:rPr lang="es-CO" sz="2100" i="1" dirty="0">
                <a:ea typeface="+mn-lt"/>
                <a:cs typeface="+mn-lt"/>
              </a:rPr>
              <a:t> (ISCSIC)</a:t>
            </a:r>
            <a:r>
              <a:rPr lang="es-CO" sz="2100" dirty="0">
                <a:ea typeface="+mn-lt"/>
                <a:cs typeface="+mn-lt"/>
              </a:rPr>
              <a:t>, 2021, pp. 233-236, </a:t>
            </a:r>
            <a:r>
              <a:rPr lang="es-CO" sz="2100" dirty="0" err="1">
                <a:ea typeface="+mn-lt"/>
                <a:cs typeface="+mn-lt"/>
              </a:rPr>
              <a:t>doi</a:t>
            </a:r>
            <a:r>
              <a:rPr lang="es-CO" sz="2100" dirty="0">
                <a:ea typeface="+mn-lt"/>
                <a:cs typeface="+mn-lt"/>
              </a:rPr>
              <a:t>: 10.1109/ISCSIC54682.2021.00050.</a:t>
            </a:r>
          </a:p>
          <a:p>
            <a:r>
              <a:rPr lang="es-CO" sz="2100" dirty="0"/>
              <a:t>[17]	Zhu, J. and Liu, S. (2014) SOM Network </a:t>
            </a:r>
            <a:r>
              <a:rPr lang="es-CO" sz="2100" dirty="0" err="1"/>
              <a:t>Based</a:t>
            </a:r>
            <a:r>
              <a:rPr lang="es-CO" sz="2100" dirty="0"/>
              <a:t> </a:t>
            </a:r>
            <a:r>
              <a:rPr lang="es-CO" sz="2100" dirty="0" err="1"/>
              <a:t>Clustering</a:t>
            </a:r>
            <a:r>
              <a:rPr lang="es-CO" sz="2100" dirty="0"/>
              <a:t> </a:t>
            </a:r>
            <a:r>
              <a:rPr lang="es-CO" sz="2100" dirty="0" err="1"/>
              <a:t>Analysis</a:t>
            </a:r>
            <a:r>
              <a:rPr lang="es-CO" sz="2100" dirty="0"/>
              <a:t> </a:t>
            </a:r>
            <a:r>
              <a:rPr lang="es-CO" sz="2100" dirty="0" err="1"/>
              <a:t>of</a:t>
            </a:r>
            <a:r>
              <a:rPr lang="es-CO" sz="2100" dirty="0"/>
              <a:t> Real Estate </a:t>
            </a:r>
            <a:r>
              <a:rPr lang="es-CO" sz="2100" dirty="0" err="1"/>
              <a:t>Enterprises</a:t>
            </a:r>
            <a:r>
              <a:rPr lang="es-CO" sz="2100" dirty="0"/>
              <a:t>. American </a:t>
            </a:r>
            <a:r>
              <a:rPr lang="es-CO" sz="2100" dirty="0" err="1"/>
              <a:t>Journal</a:t>
            </a:r>
            <a:r>
              <a:rPr lang="es-CO" sz="2100" dirty="0"/>
              <a:t> </a:t>
            </a:r>
            <a:r>
              <a:rPr lang="es-CO" sz="2100" dirty="0" err="1"/>
              <a:t>of</a:t>
            </a:r>
            <a:r>
              <a:rPr lang="es-CO" sz="2100" dirty="0"/>
              <a:t> Industrial and Business Management, 4, 167-173. </a:t>
            </a:r>
            <a:r>
              <a:rPr lang="es-CO" sz="2100" dirty="0" err="1"/>
              <a:t>doi</a:t>
            </a:r>
            <a:r>
              <a:rPr lang="es-CO" sz="2100" dirty="0"/>
              <a:t>: 10.4236/ajibm.2014.43023. </a:t>
            </a:r>
          </a:p>
          <a:p>
            <a:r>
              <a:rPr lang="es-CO" sz="2100" dirty="0"/>
              <a:t>[18] W. </a:t>
            </a:r>
            <a:r>
              <a:rPr lang="es-CO" sz="2100" dirty="0" err="1"/>
              <a:t>Aunsa-Ard</a:t>
            </a:r>
            <a:r>
              <a:rPr lang="es-CO" sz="2100" dirty="0"/>
              <a:t>, T. </a:t>
            </a:r>
            <a:r>
              <a:rPr lang="es-CO" sz="2100" dirty="0" err="1"/>
              <a:t>Earnsa-ard</a:t>
            </a:r>
            <a:r>
              <a:rPr lang="es-CO" sz="2100" dirty="0"/>
              <a:t>, T. </a:t>
            </a:r>
            <a:r>
              <a:rPr lang="es-CO" sz="2100" dirty="0" err="1"/>
              <a:t>Pobkrut</a:t>
            </a:r>
            <a:r>
              <a:rPr lang="es-CO" sz="2100" dirty="0"/>
              <a:t> and T. </a:t>
            </a:r>
            <a:r>
              <a:rPr lang="es-CO" sz="2100" dirty="0" err="1"/>
              <a:t>Kerdcharoen</a:t>
            </a:r>
            <a:r>
              <a:rPr lang="es-CO" sz="2100" dirty="0"/>
              <a:t>, "</a:t>
            </a:r>
            <a:r>
              <a:rPr lang="es-CO" sz="2100" dirty="0" err="1"/>
              <a:t>Prediction</a:t>
            </a:r>
            <a:r>
              <a:rPr lang="es-CO" sz="2100" dirty="0"/>
              <a:t> </a:t>
            </a:r>
            <a:r>
              <a:rPr lang="es-CO" sz="2100" dirty="0" err="1"/>
              <a:t>of</a:t>
            </a:r>
            <a:r>
              <a:rPr lang="es-CO" sz="2100" dirty="0"/>
              <a:t> Rice </a:t>
            </a:r>
            <a:r>
              <a:rPr lang="es-CO" sz="2100" dirty="0" err="1"/>
              <a:t>Odor</a:t>
            </a:r>
            <a:r>
              <a:rPr lang="es-CO" sz="2100" dirty="0"/>
              <a:t> </a:t>
            </a:r>
            <a:r>
              <a:rPr lang="es-CO" sz="2100" dirty="0" err="1"/>
              <a:t>by</a:t>
            </a:r>
            <a:r>
              <a:rPr lang="es-CO" sz="2100" dirty="0"/>
              <a:t> </a:t>
            </a:r>
            <a:r>
              <a:rPr lang="es-CO" sz="2100" dirty="0" err="1"/>
              <a:t>Using</a:t>
            </a:r>
            <a:r>
              <a:rPr lang="es-CO" sz="2100" dirty="0"/>
              <a:t> </a:t>
            </a:r>
            <a:r>
              <a:rPr lang="es-CO" sz="2100" dirty="0" err="1"/>
              <a:t>an</a:t>
            </a:r>
            <a:r>
              <a:rPr lang="es-CO" sz="2100" dirty="0"/>
              <a:t> Electronic </a:t>
            </a:r>
            <a:r>
              <a:rPr lang="es-CO" sz="2100" dirty="0" err="1"/>
              <a:t>Nose</a:t>
            </a:r>
            <a:r>
              <a:rPr lang="es-CO" sz="2100" dirty="0"/>
              <a:t> and Artificial Neural Network," 2019 IEEE International </a:t>
            </a:r>
            <a:r>
              <a:rPr lang="es-CO" sz="2100" dirty="0" err="1"/>
              <a:t>Conference</a:t>
            </a:r>
            <a:r>
              <a:rPr lang="es-CO" sz="2100" dirty="0"/>
              <a:t> </a:t>
            </a:r>
            <a:r>
              <a:rPr lang="es-CO" sz="2100" dirty="0" err="1"/>
              <a:t>on</a:t>
            </a:r>
            <a:r>
              <a:rPr lang="es-CO" sz="2100" dirty="0"/>
              <a:t> </a:t>
            </a:r>
            <a:r>
              <a:rPr lang="es-CO" sz="2100" dirty="0" err="1"/>
              <a:t>Consumer</a:t>
            </a:r>
            <a:r>
              <a:rPr lang="es-CO" sz="2100" dirty="0"/>
              <a:t> </a:t>
            </a:r>
            <a:r>
              <a:rPr lang="es-CO" sz="2100" dirty="0" err="1"/>
              <a:t>Electronics</a:t>
            </a:r>
            <a:r>
              <a:rPr lang="es-CO" sz="2100" dirty="0"/>
              <a:t> - </a:t>
            </a:r>
            <a:r>
              <a:rPr lang="es-CO" sz="2100" dirty="0" err="1"/>
              <a:t>Taiwan</a:t>
            </a:r>
            <a:r>
              <a:rPr lang="es-CO" sz="2100" dirty="0"/>
              <a:t> (ICCE-TW), 2019, pp. 1-2, </a:t>
            </a:r>
            <a:r>
              <a:rPr lang="es-CO" sz="2100" dirty="0" err="1"/>
              <a:t>doi</a:t>
            </a:r>
            <a:r>
              <a:rPr lang="es-CO" sz="2100" dirty="0"/>
              <a:t>: 10.1109/ICCE-TW46550.2019.8992028.</a:t>
            </a:r>
          </a:p>
          <a:p>
            <a:endParaRPr lang="es-CO" sz="2100" dirty="0"/>
          </a:p>
          <a:p>
            <a:endParaRPr lang="es-CO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7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8087D46-E9A1-4680-A54A-4A0CCBC6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876"/>
            <a:ext cx="12192000" cy="630424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3718352-437A-410D-9599-AE8128AD1014}"/>
              </a:ext>
            </a:extLst>
          </p:cNvPr>
          <p:cNvSpPr txBox="1"/>
          <p:nvPr/>
        </p:nvSpPr>
        <p:spPr>
          <a:xfrm>
            <a:off x="4492487" y="3286541"/>
            <a:ext cx="658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i="1" dirty="0">
                <a:solidFill>
                  <a:schemeClr val="bg1"/>
                </a:solidFill>
              </a:rPr>
              <a:t>Gracias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535857" y="-55266"/>
            <a:ext cx="7640492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1.1. Introducción y Conceptos SOM - </a:t>
            </a: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Mapas Topográficos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2CBB02-6578-4AA2-B7DC-AB2195E89504}"/>
              </a:ext>
            </a:extLst>
          </p:cNvPr>
          <p:cNvSpPr txBox="1">
            <a:spLocks/>
          </p:cNvSpPr>
          <p:nvPr/>
        </p:nvSpPr>
        <p:spPr>
          <a:xfrm>
            <a:off x="990600" y="1731497"/>
            <a:ext cx="10515600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3972D9-8349-4CB1-BD08-F382BD82FF4A}"/>
              </a:ext>
            </a:extLst>
          </p:cNvPr>
          <p:cNvSpPr txBox="1">
            <a:spLocks/>
          </p:cNvSpPr>
          <p:nvPr/>
        </p:nvSpPr>
        <p:spPr>
          <a:xfrm>
            <a:off x="635000" y="1974612"/>
            <a:ext cx="6605815" cy="45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solidFill>
                <a:srgbClr val="000000"/>
              </a:solidFill>
              <a:cs typeface="Calibri"/>
            </a:endParaRPr>
          </a:p>
          <a:p>
            <a:r>
              <a:rPr lang="en-US" err="1">
                <a:cs typeface="Calibri"/>
              </a:rPr>
              <a:t>Corteza</a:t>
            </a:r>
            <a:r>
              <a:rPr lang="en-US">
                <a:cs typeface="Calibri"/>
              </a:rPr>
              <a:t> cerebral </a:t>
            </a:r>
            <a:r>
              <a:rPr lang="en-US" err="1">
                <a:cs typeface="Calibri"/>
              </a:rPr>
              <a:t>ordenada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Conexiones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sinápticas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Estado de </a:t>
            </a:r>
            <a:r>
              <a:rPr lang="en-US" err="1">
                <a:cs typeface="Calibri"/>
              </a:rPr>
              <a:t>Representación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Contexto</a:t>
            </a:r>
            <a:r>
              <a:rPr lang="en-US">
                <a:cs typeface="Calibri"/>
              </a:rPr>
              <a:t>/</a:t>
            </a:r>
            <a:r>
              <a:rPr lang="en-US" err="1">
                <a:cs typeface="Calibri"/>
              </a:rPr>
              <a:t>Vecindario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0A421-DC60-4D76-980B-9065C5274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408" y="1821689"/>
            <a:ext cx="4248472" cy="40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3D8E372-4A8B-2949-B70E-A2469C03C3CE}"/>
              </a:ext>
            </a:extLst>
          </p:cNvPr>
          <p:cNvSpPr txBox="1"/>
          <p:nvPr/>
        </p:nvSpPr>
        <p:spPr>
          <a:xfrm>
            <a:off x="8339323" y="6049693"/>
            <a:ext cx="125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Fuente: [4]</a:t>
            </a:r>
          </a:p>
        </p:txBody>
      </p:sp>
    </p:spTree>
    <p:extLst>
      <p:ext uri="{BB962C8B-B14F-4D97-AF65-F5344CB8AC3E}">
        <p14:creationId xmlns:p14="http://schemas.microsoft.com/office/powerpoint/2010/main" val="34440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Self-organizing map (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Mapa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autoorganizado</a:t>
            </a:r>
            <a:r>
              <a:rPr lang="en-US" b="1" dirty="0">
                <a:ea typeface="+mn-lt"/>
                <a:cs typeface="+mn-lt"/>
              </a:rPr>
              <a:t>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Redes o </a:t>
            </a:r>
            <a:r>
              <a:rPr lang="en-US" b="1" dirty="0" err="1">
                <a:ea typeface="+mn-lt"/>
                <a:cs typeface="+mn-lt"/>
              </a:rPr>
              <a:t>Mapas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Kohonen</a:t>
            </a:r>
            <a:r>
              <a:rPr lang="en-US" b="1" dirty="0">
                <a:ea typeface="+mn-lt"/>
                <a:cs typeface="+mn-lt"/>
              </a:rPr>
              <a:t> - </a:t>
            </a:r>
            <a:r>
              <a:rPr lang="en-US" b="1" dirty="0" err="1">
                <a:ea typeface="+mn-lt"/>
                <a:cs typeface="+mn-lt"/>
              </a:rPr>
              <a:t>Teuvo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Kohonen</a:t>
            </a:r>
            <a:r>
              <a:rPr lang="en-US" b="1" dirty="0">
                <a:ea typeface="+mn-lt"/>
                <a:cs typeface="+mn-lt"/>
              </a:rPr>
              <a:t> (1980)</a:t>
            </a:r>
            <a:endParaRPr lang="en-US" b="1" dirty="0">
              <a:cs typeface="Calibri"/>
            </a:endParaRPr>
          </a:p>
          <a:p>
            <a:pPr marL="227965" indent="-227965"/>
            <a:endParaRPr lang="en-US" dirty="0">
              <a:cs typeface="Calibri"/>
            </a:endParaRPr>
          </a:p>
          <a:p>
            <a:pPr marL="227965" indent="-227965"/>
            <a:r>
              <a:rPr lang="en-US" dirty="0">
                <a:cs typeface="Calibri"/>
              </a:rPr>
              <a:t>RN artificial que es </a:t>
            </a:r>
            <a:r>
              <a:rPr lang="en-US" dirty="0" err="1">
                <a:cs typeface="Calibri"/>
              </a:rPr>
              <a:t>entrenada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usando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aprendizaje</a:t>
            </a:r>
            <a:r>
              <a:rPr lang="en-US" dirty="0">
                <a:cs typeface="Calibri"/>
              </a:rPr>
              <a:t> no </a:t>
            </a:r>
            <a:r>
              <a:rPr lang="en-US" dirty="0" err="1">
                <a:cs typeface="Calibri"/>
              </a:rPr>
              <a:t>supervisado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competitivo</a:t>
            </a:r>
            <a:endParaRPr lang="en-US" dirty="0">
              <a:cs typeface="Calibri"/>
            </a:endParaRPr>
          </a:p>
          <a:p>
            <a:pPr marL="227965" indent="-227965"/>
            <a:endParaRPr lang="en-US" dirty="0">
              <a:cs typeface="Calibri"/>
            </a:endParaRPr>
          </a:p>
          <a:p>
            <a:pPr marL="227965" indent="-227965"/>
            <a:r>
              <a:rPr lang="en-US" dirty="0">
                <a:cs typeface="Calibri"/>
              </a:rPr>
              <a:t>Produce un </a:t>
            </a:r>
            <a:r>
              <a:rPr lang="en-US" dirty="0" err="1">
                <a:cs typeface="Calibri"/>
              </a:rPr>
              <a:t>respresentación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discreta</a:t>
            </a:r>
            <a:r>
              <a:rPr lang="en-US" dirty="0">
                <a:cs typeface="Calibri"/>
              </a:rPr>
              <a:t> de las </a:t>
            </a:r>
            <a:r>
              <a:rPr lang="en-US" dirty="0" err="1">
                <a:cs typeface="Calibri"/>
              </a:rPr>
              <a:t>muestra</a:t>
            </a:r>
            <a:r>
              <a:rPr lang="en-US" dirty="0">
                <a:cs typeface="Calibri"/>
              </a:rPr>
              <a:t> de entrada -&gt; </a:t>
            </a:r>
            <a:r>
              <a:rPr lang="en-US" dirty="0" err="1">
                <a:cs typeface="Calibri"/>
              </a:rPr>
              <a:t>mapa</a:t>
            </a:r>
            <a:endParaRPr lang="en-US" dirty="0">
              <a:cs typeface="Calibri"/>
            </a:endParaRPr>
          </a:p>
          <a:p>
            <a:pPr marL="227965" indent="-227965"/>
            <a:endParaRPr lang="en-US" b="1" dirty="0">
              <a:cs typeface="Calibri"/>
            </a:endParaRPr>
          </a:p>
          <a:p>
            <a:pPr marL="227965" indent="-227965"/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 dirty="0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361131" y="-1006"/>
            <a:ext cx="750442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1.1. Introducción y Conceptos SOM - </a:t>
            </a:r>
            <a:endParaRPr lang="en-US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¿Qué es SOM?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6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47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000000"/>
                </a:solidFill>
                <a:cs typeface="Calibri"/>
              </a:rPr>
              <a:t>Características</a:t>
            </a:r>
            <a:r>
              <a:rPr lang="en-US" b="1" dirty="0">
                <a:solidFill>
                  <a:srgbClr val="000000"/>
                </a:solidFill>
                <a:cs typeface="Calibri"/>
              </a:rPr>
              <a:t>:</a:t>
            </a:r>
            <a:endParaRPr lang="en-US" dirty="0"/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227965" indent="-227965"/>
            <a:r>
              <a:rPr lang="en-US" dirty="0">
                <a:cs typeface="Calibri"/>
              </a:rPr>
              <a:t>Los </a:t>
            </a:r>
            <a:r>
              <a:rPr lang="en-US" dirty="0" err="1">
                <a:cs typeface="Calibri"/>
              </a:rPr>
              <a:t>nodos</a:t>
            </a:r>
            <a:r>
              <a:rPr lang="en-US" dirty="0">
                <a:cs typeface="Calibri"/>
              </a:rPr>
              <a:t> se auto </a:t>
            </a:r>
            <a:r>
              <a:rPr lang="en-US" dirty="0" err="1">
                <a:cs typeface="Calibri"/>
              </a:rPr>
              <a:t>organizan</a:t>
            </a:r>
            <a:r>
              <a:rPr lang="en-US" dirty="0">
                <a:cs typeface="Calibri"/>
              </a:rPr>
              <a:t> (</a:t>
            </a:r>
            <a:r>
              <a:rPr lang="en-US">
                <a:cs typeface="Calibri"/>
              </a:rPr>
              <a:t>self-organizing</a:t>
            </a:r>
            <a:r>
              <a:rPr lang="en-US" dirty="0">
                <a:cs typeface="Calibri"/>
              </a:rPr>
              <a:t>)</a:t>
            </a:r>
          </a:p>
          <a:p>
            <a:pPr marL="227965" indent="-227965"/>
            <a:endParaRPr lang="en-US">
              <a:cs typeface="Calibri"/>
            </a:endParaRPr>
          </a:p>
          <a:p>
            <a:pPr marL="227965" indent="-227965"/>
            <a:r>
              <a:rPr lang="en-US" dirty="0">
                <a:cs typeface="Calibri"/>
              </a:rPr>
              <a:t>Los </a:t>
            </a:r>
            <a:r>
              <a:rPr lang="en-US" dirty="0" err="1">
                <a:cs typeface="Calibri"/>
              </a:rPr>
              <a:t>datos</a:t>
            </a:r>
            <a:r>
              <a:rPr lang="en-US" dirty="0">
                <a:cs typeface="Calibri"/>
              </a:rPr>
              <a:t> se </a:t>
            </a:r>
            <a:r>
              <a:rPr lang="en-US" dirty="0" err="1">
                <a:cs typeface="Calibri"/>
              </a:rPr>
              <a:t>agrupan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acuerdo</a:t>
            </a:r>
            <a:r>
              <a:rPr lang="en-US" dirty="0">
                <a:cs typeface="Calibri"/>
              </a:rPr>
              <a:t> a la </a:t>
            </a:r>
            <a:r>
              <a:rPr lang="en-US" dirty="0" err="1">
                <a:cs typeface="Calibri"/>
              </a:rPr>
              <a:t>similitud</a:t>
            </a:r>
            <a:r>
              <a:rPr lang="en-US" dirty="0">
                <a:cs typeface="Calibri"/>
              </a:rPr>
              <a:t> entre </a:t>
            </a:r>
            <a:r>
              <a:rPr lang="en-US" dirty="0" err="1">
                <a:cs typeface="Calibri"/>
              </a:rPr>
              <a:t>ellos</a:t>
            </a:r>
            <a:r>
              <a:rPr lang="en-US" dirty="0">
                <a:cs typeface="Calibri"/>
              </a:rPr>
              <a:t> (Clustering)</a:t>
            </a:r>
          </a:p>
          <a:p>
            <a:pPr marL="227965" indent="-227965"/>
            <a:endParaRPr lang="en-US" dirty="0">
              <a:ea typeface="+mn-lt"/>
              <a:cs typeface="+mn-lt"/>
            </a:endParaRPr>
          </a:p>
          <a:p>
            <a:pPr marL="227965" indent="-227965"/>
            <a:r>
              <a:rPr lang="en-US" dirty="0" err="1">
                <a:ea typeface="+mn-lt"/>
                <a:cs typeface="+mn-lt"/>
              </a:rPr>
              <a:t>Reducción</a:t>
            </a:r>
            <a:r>
              <a:rPr lang="en-US" dirty="0">
                <a:ea typeface="+mn-lt"/>
                <a:cs typeface="+mn-lt"/>
              </a:rPr>
              <a:t> de la </a:t>
            </a:r>
            <a:r>
              <a:rPr lang="en-US" dirty="0" err="1">
                <a:ea typeface="+mn-lt"/>
                <a:cs typeface="+mn-lt"/>
              </a:rPr>
              <a:t>dimensionalidad</a:t>
            </a:r>
            <a:endParaRPr lang="en-US" dirty="0" err="1"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  <a:p>
            <a:pPr marL="227965" indent="-227965"/>
            <a:endParaRPr lang="en-US" b="1">
              <a:cs typeface="Calibri"/>
            </a:endParaRPr>
          </a:p>
          <a:p>
            <a:pPr marL="227965" indent="-227965"/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361131" y="-1006"/>
            <a:ext cx="750442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s-ES" sz="24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1.1. Introducción y Conceptos SOM - </a:t>
            </a:r>
            <a:endParaRPr lang="en-US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¿Qué es SOM? 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][</a:t>
            </a:r>
            <a:r>
              <a:rPr lang="es-ES" sz="2400" b="1">
                <a:solidFill>
                  <a:schemeClr val="bg1"/>
                </a:solidFill>
                <a:latin typeface="Arial"/>
                <a:cs typeface="Arial"/>
              </a:rPr>
              <a:t>6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85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7E64-9060-4AF5-8E54-ABC7B597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097"/>
            <a:ext cx="10515600" cy="45978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1. SOM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1.1. 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1.2. </a:t>
            </a:r>
            <a:r>
              <a:rPr lang="en-US" b="1" dirty="0" err="1">
                <a:cs typeface="Calibri"/>
              </a:rPr>
              <a:t>Arquitectura</a:t>
            </a:r>
            <a:r>
              <a:rPr lang="en-US" b="1" dirty="0">
                <a:cs typeface="Calibri"/>
              </a:rPr>
              <a:t> de SOM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1.3. 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1.4. 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SOM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27965" indent="-227965">
              <a:buFont typeface="Arial,Sans-Serif"/>
              <a:buChar char="•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2.1. 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Introducción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y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Conceptos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RBF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2.2. 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Arquitectura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2.3. 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Aprendizaje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2.4. 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Ejemplo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de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3. 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Artículos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SOM y RBF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cs typeface="Calibri"/>
            </a:endParaRPr>
          </a:p>
          <a:p>
            <a:pPr marL="227965" indent="-227965"/>
            <a:endParaRPr lang="en-US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b="1">
              <a:highlight>
                <a:srgbClr val="FFFF00"/>
              </a:highlight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  <p:pic>
        <p:nvPicPr>
          <p:cNvPr id="9" name="Marcador de contenido 3" descr="Shape, rectangle&#10;&#10;Description automatically generated">
            <a:extLst>
              <a:ext uri="{FF2B5EF4-FFF2-40B4-BE49-F238E27FC236}">
                <a16:creationId xmlns:a16="http://schemas.microsoft.com/office/drawing/2014/main" id="{C756E559-2593-42EB-ACAA-7FB39018C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" b="75819"/>
          <a:stretch/>
        </p:blipFill>
        <p:spPr>
          <a:xfrm>
            <a:off x="0" y="1"/>
            <a:ext cx="12201128" cy="1489435"/>
          </a:xfrm>
          <a:prstGeom prst="rect">
            <a:avLst/>
          </a:prstGeom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FD74A8E6-9D26-40D2-9EFF-752B13FA58E4}"/>
              </a:ext>
            </a:extLst>
          </p:cNvPr>
          <p:cNvSpPr/>
          <p:nvPr/>
        </p:nvSpPr>
        <p:spPr>
          <a:xfrm>
            <a:off x="1633271" y="471775"/>
            <a:ext cx="58715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s-ES_tradnl" sz="2400" b="1">
                <a:solidFill>
                  <a:schemeClr val="bg1"/>
                </a:solidFill>
                <a:latin typeface="Arial"/>
                <a:cs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381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77E3730BEE1D4D95247D6DBC90C6A6" ma:contentTypeVersion="6" ma:contentTypeDescription="Create a new document." ma:contentTypeScope="" ma:versionID="da91be89911196d437b5b72e87b6e344">
  <xsd:schema xmlns:xsd="http://www.w3.org/2001/XMLSchema" xmlns:xs="http://www.w3.org/2001/XMLSchema" xmlns:p="http://schemas.microsoft.com/office/2006/metadata/properties" xmlns:ns2="e99b30c8-b2af-4bda-87d0-d7c4a5e0a306" targetNamespace="http://schemas.microsoft.com/office/2006/metadata/properties" ma:root="true" ma:fieldsID="3b6639be3d5c3eafd4bb12b9c45aa517" ns2:_="">
    <xsd:import namespace="e99b30c8-b2af-4bda-87d0-d7c4a5e0a3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b30c8-b2af-4bda-87d0-d7c4a5e0a3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EBCA78-8526-4BFB-BDEF-F73DE26F4FC6}">
  <ds:schemaRefs>
    <ds:schemaRef ds:uri="e99b30c8-b2af-4bda-87d0-d7c4a5e0a3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63885F-CEF6-4F27-9E61-79BF30A684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628B63-C0F3-4CDB-B994-D71FF75358F3}">
  <ds:schemaRefs>
    <ds:schemaRef ds:uri="e99b30c8-b2af-4bda-87d0-d7c4a5e0a3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1221</TotalTime>
  <Words>3570</Words>
  <Application>Microsoft Office PowerPoint</Application>
  <PresentationFormat>Widescreen</PresentationFormat>
  <Paragraphs>857</Paragraphs>
  <Slides>57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</vt:lpstr>
      <vt:lpstr>Arial Narrow</vt:lpstr>
      <vt:lpstr>Arial,Sans-Serif</vt:lpstr>
      <vt:lpstr>Calibri</vt:lpstr>
      <vt:lpstr>Calibri Light</vt:lpstr>
      <vt:lpstr>Cambria Math</vt:lpstr>
      <vt:lpstr>Open Sans</vt:lpstr>
      <vt:lpstr>Times New Roman</vt:lpstr>
      <vt:lpstr>Wingdings</vt:lpstr>
      <vt:lpstr>office theme</vt:lpstr>
      <vt:lpstr>Tema de Office</vt:lpstr>
      <vt:lpstr>Tema de Office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Frank Michael Córdoba Ortega</cp:lastModifiedBy>
  <cp:revision>239</cp:revision>
  <dcterms:created xsi:type="dcterms:W3CDTF">2022-03-06T17:00:29Z</dcterms:created>
  <dcterms:modified xsi:type="dcterms:W3CDTF">2022-03-13T03:55:49Z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0x0101004F77E3730BEE1D4D95247D6DBC90C6A6</vt:lpwstr>
  </property>
</Properties>
</file>